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3.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4.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5.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6.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7.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18.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19.xml" ContentType="application/vnd.openxmlformats-officedocument.theme+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0.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1.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813" r:id="rId6"/>
    <p:sldMasterId id="2147483826" r:id="rId7"/>
    <p:sldMasterId id="2147484846" r:id="rId8"/>
    <p:sldMasterId id="2147484858" r:id="rId9"/>
    <p:sldMasterId id="2147484870" r:id="rId10"/>
    <p:sldMasterId id="2147484882" r:id="rId11"/>
    <p:sldMasterId id="2147484894" r:id="rId12"/>
    <p:sldMasterId id="2147484906" r:id="rId13"/>
    <p:sldMasterId id="2147486822" r:id="rId14"/>
    <p:sldMasterId id="2147486834" r:id="rId15"/>
    <p:sldMasterId id="2147487798" r:id="rId16"/>
    <p:sldMasterId id="2147487810" r:id="rId17"/>
    <p:sldMasterId id="2147487822" r:id="rId18"/>
    <p:sldMasterId id="2147487834" r:id="rId19"/>
    <p:sldMasterId id="2147487846" r:id="rId20"/>
    <p:sldMasterId id="2147487872" r:id="rId21"/>
    <p:sldMasterId id="2147487884" r:id="rId22"/>
    <p:sldMasterId id="2147487896" r:id="rId23"/>
    <p:sldMasterId id="2147487908" r:id="rId24"/>
    <p:sldMasterId id="2147490761" r:id="rId25"/>
    <p:sldMasterId id="2147491389" r:id="rId26"/>
  </p:sldMasterIdLst>
  <p:notesMasterIdLst>
    <p:notesMasterId r:id="rId59"/>
  </p:notesMasterIdLst>
  <p:handoutMasterIdLst>
    <p:handoutMasterId r:id="rId60"/>
  </p:handoutMasterIdLst>
  <p:sldIdLst>
    <p:sldId id="347" r:id="rId27"/>
    <p:sldId id="299" r:id="rId28"/>
    <p:sldId id="271" r:id="rId29"/>
    <p:sldId id="291" r:id="rId30"/>
    <p:sldId id="350" r:id="rId31"/>
    <p:sldId id="351" r:id="rId32"/>
    <p:sldId id="323" r:id="rId33"/>
    <p:sldId id="324" r:id="rId34"/>
    <p:sldId id="318" r:id="rId35"/>
    <p:sldId id="329" r:id="rId36"/>
    <p:sldId id="339" r:id="rId37"/>
    <p:sldId id="334" r:id="rId38"/>
    <p:sldId id="335" r:id="rId39"/>
    <p:sldId id="326" r:id="rId40"/>
    <p:sldId id="328" r:id="rId41"/>
    <p:sldId id="336" r:id="rId42"/>
    <p:sldId id="355" r:id="rId43"/>
    <p:sldId id="356" r:id="rId44"/>
    <p:sldId id="357" r:id="rId45"/>
    <p:sldId id="358" r:id="rId46"/>
    <p:sldId id="325" r:id="rId47"/>
    <p:sldId id="330" r:id="rId48"/>
    <p:sldId id="352" r:id="rId49"/>
    <p:sldId id="300" r:id="rId50"/>
    <p:sldId id="359" r:id="rId51"/>
    <p:sldId id="348" r:id="rId52"/>
    <p:sldId id="349" r:id="rId53"/>
    <p:sldId id="297" r:id="rId54"/>
    <p:sldId id="266" r:id="rId55"/>
    <p:sldId id="302" r:id="rId56"/>
    <p:sldId id="268" r:id="rId57"/>
    <p:sldId id="360" r:id="rId58"/>
  </p:sldIdLst>
  <p:sldSz cx="9144000" cy="6858000" type="screen4x3"/>
  <p:notesSz cx="6794500" cy="9906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46" autoAdjust="0"/>
    <p:restoredTop sz="83837" autoAdjust="0"/>
  </p:normalViewPr>
  <p:slideViewPr>
    <p:cSldViewPr>
      <p:cViewPr>
        <p:scale>
          <a:sx n="75" d="100"/>
          <a:sy n="75" d="100"/>
        </p:scale>
        <p:origin x="-1272" y="-72"/>
      </p:cViewPr>
      <p:guideLst>
        <p:guide orient="horz" pos="2160"/>
        <p:guide pos="2880"/>
      </p:guideLst>
    </p:cSldViewPr>
  </p:slideViewPr>
  <p:outlineViewPr>
    <p:cViewPr>
      <p:scale>
        <a:sx n="33" d="100"/>
        <a:sy n="33" d="100"/>
      </p:scale>
      <p:origin x="0" y="18672"/>
    </p:cViewPr>
    <p:sldLst>
      <p:sld r:id="rId1" collapse="1"/>
    </p:sldLst>
  </p:outlineViewPr>
  <p:notesTextViewPr>
    <p:cViewPr>
      <p:scale>
        <a:sx n="100" d="100"/>
        <a:sy n="100" d="100"/>
      </p:scale>
      <p:origin x="0" y="0"/>
    </p:cViewPr>
  </p:notesTextViewPr>
  <p:sorterViewPr>
    <p:cViewPr>
      <p:scale>
        <a:sx n="120" d="100"/>
        <a:sy n="120" d="100"/>
      </p:scale>
      <p:origin x="0" y="5658"/>
    </p:cViewPr>
  </p:sorterViewPr>
  <p:notesViewPr>
    <p:cSldViewPr>
      <p:cViewPr>
        <p:scale>
          <a:sx n="50" d="100"/>
          <a:sy n="50" d="100"/>
        </p:scale>
        <p:origin x="-1872" y="-78"/>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Master" Target="slideMasters/slideMaster14.xml"/><Relationship Id="rId26" Type="http://schemas.openxmlformats.org/officeDocument/2006/relationships/slideMaster" Target="slideMasters/slideMaster22.xml"/><Relationship Id="rId39" Type="http://schemas.openxmlformats.org/officeDocument/2006/relationships/slide" Target="slides/slide13.xml"/><Relationship Id="rId21" Type="http://schemas.openxmlformats.org/officeDocument/2006/relationships/slideMaster" Target="slideMasters/slideMaster17.xml"/><Relationship Id="rId34" Type="http://schemas.openxmlformats.org/officeDocument/2006/relationships/slide" Target="slides/slide8.xml"/><Relationship Id="rId42" Type="http://schemas.openxmlformats.org/officeDocument/2006/relationships/slide" Target="slides/slide16.xml"/><Relationship Id="rId47" Type="http://schemas.openxmlformats.org/officeDocument/2006/relationships/slide" Target="slides/slide21.xml"/><Relationship Id="rId50" Type="http://schemas.openxmlformats.org/officeDocument/2006/relationships/slide" Target="slides/slide24.xml"/><Relationship Id="rId55" Type="http://schemas.openxmlformats.org/officeDocument/2006/relationships/slide" Target="slides/slide29.xml"/><Relationship Id="rId63" Type="http://schemas.openxmlformats.org/officeDocument/2006/relationships/theme" Target="theme/theme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Master" Target="slideMasters/slideMaster12.xml"/><Relationship Id="rId20" Type="http://schemas.openxmlformats.org/officeDocument/2006/relationships/slideMaster" Target="slideMasters/slideMaster16.xml"/><Relationship Id="rId29" Type="http://schemas.openxmlformats.org/officeDocument/2006/relationships/slide" Target="slides/slide3.xml"/><Relationship Id="rId41" Type="http://schemas.openxmlformats.org/officeDocument/2006/relationships/slide" Target="slides/slide15.xml"/><Relationship Id="rId54" Type="http://schemas.openxmlformats.org/officeDocument/2006/relationships/slide" Target="slides/slide28.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Master" Target="slideMasters/slideMaster20.xml"/><Relationship Id="rId32" Type="http://schemas.openxmlformats.org/officeDocument/2006/relationships/slide" Target="slides/slide6.xml"/><Relationship Id="rId37" Type="http://schemas.openxmlformats.org/officeDocument/2006/relationships/slide" Target="slides/slide11.xml"/><Relationship Id="rId40" Type="http://schemas.openxmlformats.org/officeDocument/2006/relationships/slide" Target="slides/slide14.xml"/><Relationship Id="rId45" Type="http://schemas.openxmlformats.org/officeDocument/2006/relationships/slide" Target="slides/slide19.xml"/><Relationship Id="rId53" Type="http://schemas.openxmlformats.org/officeDocument/2006/relationships/slide" Target="slides/slide27.xml"/><Relationship Id="rId58" Type="http://schemas.openxmlformats.org/officeDocument/2006/relationships/slide" Target="slides/slide32.xml"/><Relationship Id="rId5" Type="http://schemas.openxmlformats.org/officeDocument/2006/relationships/slideMaster" Target="slideMasters/slideMaster1.xml"/><Relationship Id="rId15" Type="http://schemas.openxmlformats.org/officeDocument/2006/relationships/slideMaster" Target="slideMasters/slideMaster11.xml"/><Relationship Id="rId23" Type="http://schemas.openxmlformats.org/officeDocument/2006/relationships/slideMaster" Target="slideMasters/slideMaster19.xml"/><Relationship Id="rId28" Type="http://schemas.openxmlformats.org/officeDocument/2006/relationships/slide" Target="slides/slide2.xml"/><Relationship Id="rId36" Type="http://schemas.openxmlformats.org/officeDocument/2006/relationships/slide" Target="slides/slide10.xml"/><Relationship Id="rId49" Type="http://schemas.openxmlformats.org/officeDocument/2006/relationships/slide" Target="slides/slide23.xml"/><Relationship Id="rId57" Type="http://schemas.openxmlformats.org/officeDocument/2006/relationships/slide" Target="slides/slide31.xml"/><Relationship Id="rId61" Type="http://schemas.openxmlformats.org/officeDocument/2006/relationships/presProps" Target="presProps.xml"/><Relationship Id="rId10" Type="http://schemas.openxmlformats.org/officeDocument/2006/relationships/slideMaster" Target="slideMasters/slideMaster6.xml"/><Relationship Id="rId19" Type="http://schemas.openxmlformats.org/officeDocument/2006/relationships/slideMaster" Target="slideMasters/slideMaster15.xml"/><Relationship Id="rId31" Type="http://schemas.openxmlformats.org/officeDocument/2006/relationships/slide" Target="slides/slide5.xml"/><Relationship Id="rId44" Type="http://schemas.openxmlformats.org/officeDocument/2006/relationships/slide" Target="slides/slide18.xml"/><Relationship Id="rId52" Type="http://schemas.openxmlformats.org/officeDocument/2006/relationships/slide" Target="slides/slide26.xml"/><Relationship Id="rId60"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Master" Target="slideMasters/slideMaster18.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 Id="rId43" Type="http://schemas.openxmlformats.org/officeDocument/2006/relationships/slide" Target="slides/slide17.xml"/><Relationship Id="rId48" Type="http://schemas.openxmlformats.org/officeDocument/2006/relationships/slide" Target="slides/slide22.xml"/><Relationship Id="rId56" Type="http://schemas.openxmlformats.org/officeDocument/2006/relationships/slide" Target="slides/slide30.xml"/><Relationship Id="rId64" Type="http://schemas.openxmlformats.org/officeDocument/2006/relationships/tableStyles" Target="tableStyles.xml"/><Relationship Id="rId8" Type="http://schemas.openxmlformats.org/officeDocument/2006/relationships/slideMaster" Target="slideMasters/slideMaster4.xml"/><Relationship Id="rId51" Type="http://schemas.openxmlformats.org/officeDocument/2006/relationships/slide" Target="slides/slide25.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Master" Target="slideMasters/slideMaster13.xml"/><Relationship Id="rId25" Type="http://schemas.openxmlformats.org/officeDocument/2006/relationships/slideMaster" Target="slideMasters/slideMaster21.xml"/><Relationship Id="rId33" Type="http://schemas.openxmlformats.org/officeDocument/2006/relationships/slide" Target="slides/slide7.xml"/><Relationship Id="rId38" Type="http://schemas.openxmlformats.org/officeDocument/2006/relationships/slide" Target="slides/slide12.xml"/><Relationship Id="rId46" Type="http://schemas.openxmlformats.org/officeDocument/2006/relationships/slide" Target="slides/slide20.xml"/><Relationship Id="rId59"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24.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9E60F7-ED03-4D75-8494-64BDD0734564}" type="doc">
      <dgm:prSet loTypeId="urn:microsoft.com/office/officeart/2005/8/layout/cycle5" loCatId="cycle" qsTypeId="urn:microsoft.com/office/officeart/2005/8/quickstyle/3d7" qsCatId="3D" csTypeId="urn:microsoft.com/office/officeart/2005/8/colors/accent1_4" csCatId="accent1" phldr="1"/>
      <dgm:spPr/>
      <dgm:t>
        <a:bodyPr/>
        <a:lstStyle/>
        <a:p>
          <a:endParaRPr lang="en-US"/>
        </a:p>
      </dgm:t>
    </dgm:pt>
    <dgm:pt modelId="{DD8DB514-27E1-43C0-81BD-7F978DEEF9BE}">
      <dgm:prSet phldrT="[Text]" custT="1"/>
      <dgm:spPr/>
      <dgm:t>
        <a:bodyPr/>
        <a:lstStyle/>
        <a:p>
          <a:r>
            <a:rPr lang="en-GB" sz="2000" b="1" dirty="0" smtClean="0">
              <a:solidFill>
                <a:schemeClr val="bg1"/>
              </a:solidFill>
              <a:effectLst>
                <a:outerShdw blurRad="38100" dist="38100" dir="2700000" algn="tl">
                  <a:srgbClr val="000000">
                    <a:alpha val="43137"/>
                  </a:srgbClr>
                </a:outerShdw>
              </a:effectLst>
            </a:rPr>
            <a:t>Collusion</a:t>
          </a:r>
          <a:endParaRPr lang="en-US" sz="2000" b="1" dirty="0">
            <a:solidFill>
              <a:schemeClr val="bg1"/>
            </a:solidFill>
            <a:effectLst>
              <a:outerShdw blurRad="38100" dist="38100" dir="2700000" algn="tl">
                <a:srgbClr val="000000">
                  <a:alpha val="43137"/>
                </a:srgbClr>
              </a:outerShdw>
            </a:effectLst>
          </a:endParaRPr>
        </a:p>
      </dgm:t>
    </dgm:pt>
    <dgm:pt modelId="{0B84860A-5770-450D-80F6-3DBC80066BAF}" type="parTrans" cxnId="{49BA9A9F-A9E0-4D99-9E70-4713D0C66DC7}">
      <dgm:prSet/>
      <dgm:spPr/>
      <dgm:t>
        <a:bodyPr/>
        <a:lstStyle/>
        <a:p>
          <a:endParaRPr lang="en-US" sz="2000">
            <a:solidFill>
              <a:srgbClr val="0070C0"/>
            </a:solidFill>
          </a:endParaRPr>
        </a:p>
      </dgm:t>
    </dgm:pt>
    <dgm:pt modelId="{8DE63957-7FE0-4976-BF9E-42C431416C1D}" type="sibTrans" cxnId="{49BA9A9F-A9E0-4D99-9E70-4713D0C66DC7}">
      <dgm:prSet/>
      <dgm:spPr>
        <a:ln w="28575">
          <a:solidFill>
            <a:srgbClr val="0070C0"/>
          </a:solidFill>
        </a:ln>
      </dgm:spPr>
      <dgm:t>
        <a:bodyPr/>
        <a:lstStyle/>
        <a:p>
          <a:endParaRPr lang="en-US" sz="2000" b="1">
            <a:solidFill>
              <a:srgbClr val="0070C0"/>
            </a:solidFill>
          </a:endParaRPr>
        </a:p>
      </dgm:t>
    </dgm:pt>
    <dgm:pt modelId="{923A3BAA-C923-40C0-BEFA-5505B6C94C0A}">
      <dgm:prSet phldrT="[Text]" custT="1"/>
      <dgm:spPr/>
      <dgm:t>
        <a:bodyPr/>
        <a:lstStyle/>
        <a:p>
          <a:r>
            <a:rPr lang="en-GB" sz="2000" b="1" dirty="0" smtClean="0">
              <a:solidFill>
                <a:schemeClr val="bg1"/>
              </a:solidFill>
              <a:effectLst>
                <a:outerShdw blurRad="38100" dist="38100" dir="2700000" algn="tl">
                  <a:srgbClr val="000000">
                    <a:alpha val="43137"/>
                  </a:srgbClr>
                </a:outerShdw>
              </a:effectLst>
            </a:rPr>
            <a:t>High prices</a:t>
          </a:r>
          <a:endParaRPr lang="en-US" sz="2000" b="1" dirty="0">
            <a:solidFill>
              <a:schemeClr val="bg1"/>
            </a:solidFill>
            <a:effectLst>
              <a:outerShdw blurRad="38100" dist="38100" dir="2700000" algn="tl">
                <a:srgbClr val="000000">
                  <a:alpha val="43137"/>
                </a:srgbClr>
              </a:outerShdw>
            </a:effectLst>
          </a:endParaRPr>
        </a:p>
      </dgm:t>
    </dgm:pt>
    <dgm:pt modelId="{7DDDD012-658C-4340-8D48-7D45EB3160BC}" type="parTrans" cxnId="{1C6BEE91-E048-4B79-B862-6CD787094CCE}">
      <dgm:prSet/>
      <dgm:spPr/>
      <dgm:t>
        <a:bodyPr/>
        <a:lstStyle/>
        <a:p>
          <a:endParaRPr lang="en-US" sz="2000">
            <a:solidFill>
              <a:srgbClr val="0070C0"/>
            </a:solidFill>
          </a:endParaRPr>
        </a:p>
      </dgm:t>
    </dgm:pt>
    <dgm:pt modelId="{9522E3DD-B7BE-4E79-98C0-E56AF4A69A80}" type="sibTrans" cxnId="{1C6BEE91-E048-4B79-B862-6CD787094CCE}">
      <dgm:prSet/>
      <dgm:spPr>
        <a:ln w="28575">
          <a:solidFill>
            <a:srgbClr val="0070C0"/>
          </a:solidFill>
        </a:ln>
      </dgm:spPr>
      <dgm:t>
        <a:bodyPr/>
        <a:lstStyle/>
        <a:p>
          <a:endParaRPr lang="en-US" sz="2000">
            <a:solidFill>
              <a:srgbClr val="0070C0"/>
            </a:solidFill>
          </a:endParaRPr>
        </a:p>
      </dgm:t>
    </dgm:pt>
    <dgm:pt modelId="{F6A2438E-7800-4E53-AF7A-5EB3E4D25966}">
      <dgm:prSet phldrT="[Text]" custT="1"/>
      <dgm:spPr/>
      <dgm:t>
        <a:bodyPr/>
        <a:lstStyle/>
        <a:p>
          <a:r>
            <a:rPr lang="en-GB" sz="2000" b="1" dirty="0" smtClean="0">
              <a:solidFill>
                <a:schemeClr val="bg1"/>
              </a:solidFill>
              <a:effectLst>
                <a:outerShdw blurRad="38100" dist="38100" dir="2700000" algn="tl">
                  <a:srgbClr val="000000">
                    <a:alpha val="43137"/>
                  </a:srgbClr>
                </a:outerShdw>
              </a:effectLst>
            </a:rPr>
            <a:t>Bribes and </a:t>
          </a:r>
        </a:p>
        <a:p>
          <a:r>
            <a:rPr lang="en-GB" sz="2000" b="1" dirty="0" smtClean="0">
              <a:solidFill>
                <a:schemeClr val="bg1"/>
              </a:solidFill>
              <a:effectLst>
                <a:outerShdw blurRad="38100" dist="38100" dir="2700000" algn="tl">
                  <a:srgbClr val="000000">
                    <a:alpha val="43137"/>
                  </a:srgbClr>
                </a:outerShdw>
              </a:effectLst>
            </a:rPr>
            <a:t>kick-backs</a:t>
          </a:r>
          <a:endParaRPr lang="en-US" sz="2000" b="1" dirty="0">
            <a:solidFill>
              <a:schemeClr val="bg1"/>
            </a:solidFill>
            <a:effectLst>
              <a:outerShdw blurRad="38100" dist="38100" dir="2700000" algn="tl">
                <a:srgbClr val="000000">
                  <a:alpha val="43137"/>
                </a:srgbClr>
              </a:outerShdw>
            </a:effectLst>
          </a:endParaRPr>
        </a:p>
      </dgm:t>
    </dgm:pt>
    <dgm:pt modelId="{4B36E17D-AE1E-4FAB-9CEC-B612103379CB}" type="parTrans" cxnId="{32046A56-EF48-49C5-982D-1F8E4D539C28}">
      <dgm:prSet/>
      <dgm:spPr/>
      <dgm:t>
        <a:bodyPr/>
        <a:lstStyle/>
        <a:p>
          <a:endParaRPr lang="en-US" sz="2000">
            <a:solidFill>
              <a:srgbClr val="0070C0"/>
            </a:solidFill>
          </a:endParaRPr>
        </a:p>
      </dgm:t>
    </dgm:pt>
    <dgm:pt modelId="{2B1477B1-7C4B-4343-9BAB-B8533C1825F6}" type="sibTrans" cxnId="{32046A56-EF48-49C5-982D-1F8E4D539C28}">
      <dgm:prSet/>
      <dgm:spPr>
        <a:ln w="28575">
          <a:solidFill>
            <a:srgbClr val="0070C0"/>
          </a:solidFill>
        </a:ln>
      </dgm:spPr>
      <dgm:t>
        <a:bodyPr/>
        <a:lstStyle/>
        <a:p>
          <a:endParaRPr lang="en-US" sz="2000">
            <a:solidFill>
              <a:srgbClr val="0070C0"/>
            </a:solidFill>
          </a:endParaRPr>
        </a:p>
      </dgm:t>
    </dgm:pt>
    <dgm:pt modelId="{A283A7BF-2FB5-40A8-AE9D-58E57DF1940B}">
      <dgm:prSet phldrT="[Text]" custT="1"/>
      <dgm:spPr/>
      <dgm:t>
        <a:bodyPr/>
        <a:lstStyle/>
        <a:p>
          <a:r>
            <a:rPr lang="en-GB" sz="2000" b="1" dirty="0" smtClean="0">
              <a:solidFill>
                <a:schemeClr val="bg1"/>
              </a:solidFill>
              <a:effectLst>
                <a:outerShdw blurRad="38100" dist="38100" dir="2700000" algn="tl">
                  <a:srgbClr val="000000">
                    <a:alpha val="43137"/>
                  </a:srgbClr>
                </a:outerShdw>
              </a:effectLst>
            </a:rPr>
            <a:t>Corruption</a:t>
          </a:r>
          <a:endParaRPr lang="en-US" sz="2000" b="1" dirty="0">
            <a:solidFill>
              <a:schemeClr val="bg1"/>
            </a:solidFill>
            <a:effectLst>
              <a:outerShdw blurRad="38100" dist="38100" dir="2700000" algn="tl">
                <a:srgbClr val="000000">
                  <a:alpha val="43137"/>
                </a:srgbClr>
              </a:outerShdw>
            </a:effectLst>
          </a:endParaRPr>
        </a:p>
      </dgm:t>
    </dgm:pt>
    <dgm:pt modelId="{D5E819AB-3869-4CC4-B6FB-E33632DA734E}" type="parTrans" cxnId="{5987BDBA-8E7D-4D89-95D6-1E130787F8E6}">
      <dgm:prSet/>
      <dgm:spPr/>
      <dgm:t>
        <a:bodyPr/>
        <a:lstStyle/>
        <a:p>
          <a:endParaRPr lang="en-US" sz="2000">
            <a:solidFill>
              <a:srgbClr val="0070C0"/>
            </a:solidFill>
          </a:endParaRPr>
        </a:p>
      </dgm:t>
    </dgm:pt>
    <dgm:pt modelId="{F3F5CF9A-7E99-44B7-B6CA-040BF6664AA1}" type="sibTrans" cxnId="{5987BDBA-8E7D-4D89-95D6-1E130787F8E6}">
      <dgm:prSet/>
      <dgm:spPr>
        <a:ln w="28575">
          <a:solidFill>
            <a:srgbClr val="0070C0"/>
          </a:solidFill>
        </a:ln>
      </dgm:spPr>
      <dgm:t>
        <a:bodyPr/>
        <a:lstStyle/>
        <a:p>
          <a:endParaRPr lang="en-US" sz="2000">
            <a:solidFill>
              <a:srgbClr val="0070C0"/>
            </a:solidFill>
          </a:endParaRPr>
        </a:p>
      </dgm:t>
    </dgm:pt>
    <dgm:pt modelId="{6CA6508D-5CFA-4BB8-9EB2-4010CA414280}">
      <dgm:prSet phldrT="[Text]" custT="1"/>
      <dgm:spPr/>
      <dgm:t>
        <a:bodyPr/>
        <a:lstStyle/>
        <a:p>
          <a:r>
            <a:rPr lang="en-GB" sz="2000" b="1" dirty="0" smtClean="0">
              <a:solidFill>
                <a:schemeClr val="bg1"/>
              </a:solidFill>
              <a:effectLst>
                <a:outerShdw blurRad="38100" dist="38100" dir="2700000" algn="tl">
                  <a:srgbClr val="000000">
                    <a:alpha val="43137"/>
                  </a:srgbClr>
                </a:outerShdw>
              </a:effectLst>
            </a:rPr>
            <a:t>Inefficient </a:t>
          </a:r>
          <a:r>
            <a:rPr lang="en-GB" sz="1800" b="1" dirty="0" smtClean="0">
              <a:solidFill>
                <a:schemeClr val="bg1"/>
              </a:solidFill>
              <a:effectLst>
                <a:outerShdw blurRad="38100" dist="38100" dir="2700000" algn="tl">
                  <a:srgbClr val="000000">
                    <a:alpha val="43137"/>
                  </a:srgbClr>
                </a:outerShdw>
              </a:effectLst>
            </a:rPr>
            <a:t>Procurement</a:t>
          </a:r>
          <a:endParaRPr lang="en-US" sz="2000" b="1" dirty="0">
            <a:solidFill>
              <a:schemeClr val="bg1"/>
            </a:solidFill>
            <a:effectLst>
              <a:outerShdw blurRad="38100" dist="38100" dir="2700000" algn="tl">
                <a:srgbClr val="000000">
                  <a:alpha val="43137"/>
                </a:srgbClr>
              </a:outerShdw>
            </a:effectLst>
          </a:endParaRPr>
        </a:p>
      </dgm:t>
    </dgm:pt>
    <dgm:pt modelId="{6ADBDC8D-777F-4218-BD2E-093CC8DB099A}" type="parTrans" cxnId="{16B31268-7C07-4637-8F89-E85DA8200B2B}">
      <dgm:prSet/>
      <dgm:spPr/>
      <dgm:t>
        <a:bodyPr/>
        <a:lstStyle/>
        <a:p>
          <a:endParaRPr lang="en-US" sz="2000">
            <a:solidFill>
              <a:srgbClr val="0070C0"/>
            </a:solidFill>
          </a:endParaRPr>
        </a:p>
      </dgm:t>
    </dgm:pt>
    <dgm:pt modelId="{D15D42A2-426C-4750-B9A8-D32A69F452B3}" type="sibTrans" cxnId="{16B31268-7C07-4637-8F89-E85DA8200B2B}">
      <dgm:prSet/>
      <dgm:spPr/>
      <dgm:t>
        <a:bodyPr/>
        <a:lstStyle/>
        <a:p>
          <a:endParaRPr lang="en-US" sz="2000">
            <a:solidFill>
              <a:srgbClr val="0070C0"/>
            </a:solidFill>
          </a:endParaRPr>
        </a:p>
      </dgm:t>
    </dgm:pt>
    <dgm:pt modelId="{05ADA5B7-D055-4965-9E05-B3B2BB0A5B94}" type="pres">
      <dgm:prSet presAssocID="{619E60F7-ED03-4D75-8494-64BDD0734564}" presName="cycle" presStyleCnt="0">
        <dgm:presLayoutVars>
          <dgm:dir/>
          <dgm:resizeHandles val="exact"/>
        </dgm:presLayoutVars>
      </dgm:prSet>
      <dgm:spPr/>
      <dgm:t>
        <a:bodyPr/>
        <a:lstStyle/>
        <a:p>
          <a:endParaRPr lang="en-US"/>
        </a:p>
      </dgm:t>
    </dgm:pt>
    <dgm:pt modelId="{6612C994-DBA6-4FC1-8E41-18D939727168}" type="pres">
      <dgm:prSet presAssocID="{DD8DB514-27E1-43C0-81BD-7F978DEEF9BE}" presName="node" presStyleLbl="node1" presStyleIdx="0" presStyleCnt="5" custRadScaleRad="97239" custRadScaleInc="26974">
        <dgm:presLayoutVars>
          <dgm:bulletEnabled val="1"/>
        </dgm:presLayoutVars>
      </dgm:prSet>
      <dgm:spPr/>
      <dgm:t>
        <a:bodyPr/>
        <a:lstStyle/>
        <a:p>
          <a:endParaRPr lang="en-US"/>
        </a:p>
      </dgm:t>
    </dgm:pt>
    <dgm:pt modelId="{725C2365-8A77-46AC-B9C8-AE0BA5E97721}" type="pres">
      <dgm:prSet presAssocID="{DD8DB514-27E1-43C0-81BD-7F978DEEF9BE}" presName="spNode" presStyleCnt="0"/>
      <dgm:spPr/>
      <dgm:t>
        <a:bodyPr/>
        <a:lstStyle/>
        <a:p>
          <a:endParaRPr lang="en-US"/>
        </a:p>
      </dgm:t>
    </dgm:pt>
    <dgm:pt modelId="{43D4F2FF-E37E-40DF-A4BC-352F33CB2325}" type="pres">
      <dgm:prSet presAssocID="{8DE63957-7FE0-4976-BF9E-42C431416C1D}" presName="sibTrans" presStyleLbl="sibTrans1D1" presStyleIdx="0" presStyleCnt="5"/>
      <dgm:spPr/>
      <dgm:t>
        <a:bodyPr/>
        <a:lstStyle/>
        <a:p>
          <a:endParaRPr lang="en-US"/>
        </a:p>
      </dgm:t>
    </dgm:pt>
    <dgm:pt modelId="{5AAAC7E7-2BF1-4AEE-AA74-1B642948F44E}" type="pres">
      <dgm:prSet presAssocID="{923A3BAA-C923-40C0-BEFA-5505B6C94C0A}" presName="node" presStyleLbl="node1" presStyleIdx="1" presStyleCnt="5" custRadScaleRad="117672" custRadScaleInc="29114">
        <dgm:presLayoutVars>
          <dgm:bulletEnabled val="1"/>
        </dgm:presLayoutVars>
      </dgm:prSet>
      <dgm:spPr/>
      <dgm:t>
        <a:bodyPr/>
        <a:lstStyle/>
        <a:p>
          <a:endParaRPr lang="en-US"/>
        </a:p>
      </dgm:t>
    </dgm:pt>
    <dgm:pt modelId="{5FDB35E6-B96E-42F1-941C-C49D961813A5}" type="pres">
      <dgm:prSet presAssocID="{923A3BAA-C923-40C0-BEFA-5505B6C94C0A}" presName="spNode" presStyleCnt="0"/>
      <dgm:spPr/>
      <dgm:t>
        <a:bodyPr/>
        <a:lstStyle/>
        <a:p>
          <a:endParaRPr lang="en-US"/>
        </a:p>
      </dgm:t>
    </dgm:pt>
    <dgm:pt modelId="{8885389B-162E-4F74-8F1E-FCBD6C6541E9}" type="pres">
      <dgm:prSet presAssocID="{9522E3DD-B7BE-4E79-98C0-E56AF4A69A80}" presName="sibTrans" presStyleLbl="sibTrans1D1" presStyleIdx="1" presStyleCnt="5"/>
      <dgm:spPr/>
      <dgm:t>
        <a:bodyPr/>
        <a:lstStyle/>
        <a:p>
          <a:endParaRPr lang="en-US"/>
        </a:p>
      </dgm:t>
    </dgm:pt>
    <dgm:pt modelId="{1F7DC590-2867-4C1D-B663-0FF5ECF8726C}" type="pres">
      <dgm:prSet presAssocID="{F6A2438E-7800-4E53-AF7A-5EB3E4D25966}" presName="node" presStyleLbl="node1" presStyleIdx="2" presStyleCnt="5" custRadScaleRad="100950" custRadScaleInc="-24757">
        <dgm:presLayoutVars>
          <dgm:bulletEnabled val="1"/>
        </dgm:presLayoutVars>
      </dgm:prSet>
      <dgm:spPr/>
      <dgm:t>
        <a:bodyPr/>
        <a:lstStyle/>
        <a:p>
          <a:endParaRPr lang="en-US"/>
        </a:p>
      </dgm:t>
    </dgm:pt>
    <dgm:pt modelId="{F65190B3-7F8C-4A3F-83E1-87C0D20AE5B4}" type="pres">
      <dgm:prSet presAssocID="{F6A2438E-7800-4E53-AF7A-5EB3E4D25966}" presName="spNode" presStyleCnt="0"/>
      <dgm:spPr/>
      <dgm:t>
        <a:bodyPr/>
        <a:lstStyle/>
        <a:p>
          <a:endParaRPr lang="en-US"/>
        </a:p>
      </dgm:t>
    </dgm:pt>
    <dgm:pt modelId="{A80C720C-566E-4B69-9E91-A3720E30BEAC}" type="pres">
      <dgm:prSet presAssocID="{2B1477B1-7C4B-4343-9BAB-B8533C1825F6}" presName="sibTrans" presStyleLbl="sibTrans1D1" presStyleIdx="2" presStyleCnt="5"/>
      <dgm:spPr/>
      <dgm:t>
        <a:bodyPr/>
        <a:lstStyle/>
        <a:p>
          <a:endParaRPr lang="en-US"/>
        </a:p>
      </dgm:t>
    </dgm:pt>
    <dgm:pt modelId="{4B8E81DE-A068-4991-84BD-251E9A656483}" type="pres">
      <dgm:prSet presAssocID="{A283A7BF-2FB5-40A8-AE9D-58E57DF1940B}" presName="node" presStyleLbl="node1" presStyleIdx="3" presStyleCnt="5" custRadScaleRad="95358" custRadScaleInc="8553">
        <dgm:presLayoutVars>
          <dgm:bulletEnabled val="1"/>
        </dgm:presLayoutVars>
      </dgm:prSet>
      <dgm:spPr/>
      <dgm:t>
        <a:bodyPr/>
        <a:lstStyle/>
        <a:p>
          <a:endParaRPr lang="en-US"/>
        </a:p>
      </dgm:t>
    </dgm:pt>
    <dgm:pt modelId="{E77F3C7E-B3BA-450B-AAE4-6DECDFD9B309}" type="pres">
      <dgm:prSet presAssocID="{A283A7BF-2FB5-40A8-AE9D-58E57DF1940B}" presName="spNode" presStyleCnt="0"/>
      <dgm:spPr/>
      <dgm:t>
        <a:bodyPr/>
        <a:lstStyle/>
        <a:p>
          <a:endParaRPr lang="en-US"/>
        </a:p>
      </dgm:t>
    </dgm:pt>
    <dgm:pt modelId="{94D98C58-73A5-4E84-9E5E-8CEBD551F1B7}" type="pres">
      <dgm:prSet presAssocID="{F3F5CF9A-7E99-44B7-B6CA-040BF6664AA1}" presName="sibTrans" presStyleLbl="sibTrans1D1" presStyleIdx="3" presStyleCnt="5"/>
      <dgm:spPr/>
      <dgm:t>
        <a:bodyPr/>
        <a:lstStyle/>
        <a:p>
          <a:endParaRPr lang="en-US"/>
        </a:p>
      </dgm:t>
    </dgm:pt>
    <dgm:pt modelId="{86C64E1E-C527-4927-9431-1BCA046EE9D4}" type="pres">
      <dgm:prSet presAssocID="{6CA6508D-5CFA-4BB8-9EB2-4010CA414280}" presName="node" presStyleLbl="node1" presStyleIdx="4" presStyleCnt="5" custRadScaleRad="111224" custRadScaleInc="-28000">
        <dgm:presLayoutVars>
          <dgm:bulletEnabled val="1"/>
        </dgm:presLayoutVars>
      </dgm:prSet>
      <dgm:spPr/>
      <dgm:t>
        <a:bodyPr/>
        <a:lstStyle/>
        <a:p>
          <a:endParaRPr lang="en-US"/>
        </a:p>
      </dgm:t>
    </dgm:pt>
    <dgm:pt modelId="{484DC57F-44B2-4351-B923-E0466BFDCC39}" type="pres">
      <dgm:prSet presAssocID="{6CA6508D-5CFA-4BB8-9EB2-4010CA414280}" presName="spNode" presStyleCnt="0"/>
      <dgm:spPr/>
      <dgm:t>
        <a:bodyPr/>
        <a:lstStyle/>
        <a:p>
          <a:endParaRPr lang="en-US"/>
        </a:p>
      </dgm:t>
    </dgm:pt>
    <dgm:pt modelId="{05849A66-8A14-4E65-B5E7-9ABA1C694B51}" type="pres">
      <dgm:prSet presAssocID="{D15D42A2-426C-4750-B9A8-D32A69F452B3}" presName="sibTrans" presStyleLbl="sibTrans1D1" presStyleIdx="4" presStyleCnt="5"/>
      <dgm:spPr/>
      <dgm:t>
        <a:bodyPr/>
        <a:lstStyle/>
        <a:p>
          <a:endParaRPr lang="en-US"/>
        </a:p>
      </dgm:t>
    </dgm:pt>
  </dgm:ptLst>
  <dgm:cxnLst>
    <dgm:cxn modelId="{B3A822A5-69D6-4706-B2A5-1DC2F2BE3854}" type="presOf" srcId="{A283A7BF-2FB5-40A8-AE9D-58E57DF1940B}" destId="{4B8E81DE-A068-4991-84BD-251E9A656483}" srcOrd="0" destOrd="0" presId="urn:microsoft.com/office/officeart/2005/8/layout/cycle5"/>
    <dgm:cxn modelId="{32046A56-EF48-49C5-982D-1F8E4D539C28}" srcId="{619E60F7-ED03-4D75-8494-64BDD0734564}" destId="{F6A2438E-7800-4E53-AF7A-5EB3E4D25966}" srcOrd="2" destOrd="0" parTransId="{4B36E17D-AE1E-4FAB-9CEC-B612103379CB}" sibTransId="{2B1477B1-7C4B-4343-9BAB-B8533C1825F6}"/>
    <dgm:cxn modelId="{49BA9A9F-A9E0-4D99-9E70-4713D0C66DC7}" srcId="{619E60F7-ED03-4D75-8494-64BDD0734564}" destId="{DD8DB514-27E1-43C0-81BD-7F978DEEF9BE}" srcOrd="0" destOrd="0" parTransId="{0B84860A-5770-450D-80F6-3DBC80066BAF}" sibTransId="{8DE63957-7FE0-4976-BF9E-42C431416C1D}"/>
    <dgm:cxn modelId="{A66947D6-A39A-4729-ABE6-7A8A0825298C}" type="presOf" srcId="{F6A2438E-7800-4E53-AF7A-5EB3E4D25966}" destId="{1F7DC590-2867-4C1D-B663-0FF5ECF8726C}" srcOrd="0" destOrd="0" presId="urn:microsoft.com/office/officeart/2005/8/layout/cycle5"/>
    <dgm:cxn modelId="{8A700DB8-C003-43CE-9AE8-E4B8073A8CDB}" type="presOf" srcId="{8DE63957-7FE0-4976-BF9E-42C431416C1D}" destId="{43D4F2FF-E37E-40DF-A4BC-352F33CB2325}" srcOrd="0" destOrd="0" presId="urn:microsoft.com/office/officeart/2005/8/layout/cycle5"/>
    <dgm:cxn modelId="{ABB73FEF-DD55-4291-8F97-A28E19F88437}" type="presOf" srcId="{6CA6508D-5CFA-4BB8-9EB2-4010CA414280}" destId="{86C64E1E-C527-4927-9431-1BCA046EE9D4}" srcOrd="0" destOrd="0" presId="urn:microsoft.com/office/officeart/2005/8/layout/cycle5"/>
    <dgm:cxn modelId="{317AE06B-8921-42F5-BC3D-E54020823C88}" type="presOf" srcId="{923A3BAA-C923-40C0-BEFA-5505B6C94C0A}" destId="{5AAAC7E7-2BF1-4AEE-AA74-1B642948F44E}" srcOrd="0" destOrd="0" presId="urn:microsoft.com/office/officeart/2005/8/layout/cycle5"/>
    <dgm:cxn modelId="{10E2AE5C-54AE-4826-83AC-D97B3196715A}" type="presOf" srcId="{9522E3DD-B7BE-4E79-98C0-E56AF4A69A80}" destId="{8885389B-162E-4F74-8F1E-FCBD6C6541E9}" srcOrd="0" destOrd="0" presId="urn:microsoft.com/office/officeart/2005/8/layout/cycle5"/>
    <dgm:cxn modelId="{5987BDBA-8E7D-4D89-95D6-1E130787F8E6}" srcId="{619E60F7-ED03-4D75-8494-64BDD0734564}" destId="{A283A7BF-2FB5-40A8-AE9D-58E57DF1940B}" srcOrd="3" destOrd="0" parTransId="{D5E819AB-3869-4CC4-B6FB-E33632DA734E}" sibTransId="{F3F5CF9A-7E99-44B7-B6CA-040BF6664AA1}"/>
    <dgm:cxn modelId="{09875550-1A5D-4DEB-A511-393BB7FB00E3}" type="presOf" srcId="{DD8DB514-27E1-43C0-81BD-7F978DEEF9BE}" destId="{6612C994-DBA6-4FC1-8E41-18D939727168}" srcOrd="0" destOrd="0" presId="urn:microsoft.com/office/officeart/2005/8/layout/cycle5"/>
    <dgm:cxn modelId="{4AAF0B65-6DD7-4308-8924-20BBFB242A04}" type="presOf" srcId="{2B1477B1-7C4B-4343-9BAB-B8533C1825F6}" destId="{A80C720C-566E-4B69-9E91-A3720E30BEAC}" srcOrd="0" destOrd="0" presId="urn:microsoft.com/office/officeart/2005/8/layout/cycle5"/>
    <dgm:cxn modelId="{1C6BEE91-E048-4B79-B862-6CD787094CCE}" srcId="{619E60F7-ED03-4D75-8494-64BDD0734564}" destId="{923A3BAA-C923-40C0-BEFA-5505B6C94C0A}" srcOrd="1" destOrd="0" parTransId="{7DDDD012-658C-4340-8D48-7D45EB3160BC}" sibTransId="{9522E3DD-B7BE-4E79-98C0-E56AF4A69A80}"/>
    <dgm:cxn modelId="{DA06BE17-B828-4851-9F4A-87A5B651A784}" type="presOf" srcId="{F3F5CF9A-7E99-44B7-B6CA-040BF6664AA1}" destId="{94D98C58-73A5-4E84-9E5E-8CEBD551F1B7}" srcOrd="0" destOrd="0" presId="urn:microsoft.com/office/officeart/2005/8/layout/cycle5"/>
    <dgm:cxn modelId="{16B31268-7C07-4637-8F89-E85DA8200B2B}" srcId="{619E60F7-ED03-4D75-8494-64BDD0734564}" destId="{6CA6508D-5CFA-4BB8-9EB2-4010CA414280}" srcOrd="4" destOrd="0" parTransId="{6ADBDC8D-777F-4218-BD2E-093CC8DB099A}" sibTransId="{D15D42A2-426C-4750-B9A8-D32A69F452B3}"/>
    <dgm:cxn modelId="{A910D0B4-FC6A-4780-811F-BC54C4A51E88}" type="presOf" srcId="{D15D42A2-426C-4750-B9A8-D32A69F452B3}" destId="{05849A66-8A14-4E65-B5E7-9ABA1C694B51}" srcOrd="0" destOrd="0" presId="urn:microsoft.com/office/officeart/2005/8/layout/cycle5"/>
    <dgm:cxn modelId="{3E359780-C5FE-4BAB-953F-3D359A4600F4}" type="presOf" srcId="{619E60F7-ED03-4D75-8494-64BDD0734564}" destId="{05ADA5B7-D055-4965-9E05-B3B2BB0A5B94}" srcOrd="0" destOrd="0" presId="urn:microsoft.com/office/officeart/2005/8/layout/cycle5"/>
    <dgm:cxn modelId="{9E6BA53C-F62D-48F0-ABD0-EBD7C37AFD3A}" type="presParOf" srcId="{05ADA5B7-D055-4965-9E05-B3B2BB0A5B94}" destId="{6612C994-DBA6-4FC1-8E41-18D939727168}" srcOrd="0" destOrd="0" presId="urn:microsoft.com/office/officeart/2005/8/layout/cycle5"/>
    <dgm:cxn modelId="{944193AB-E345-4A3E-BEE6-8FD34E0B98F6}" type="presParOf" srcId="{05ADA5B7-D055-4965-9E05-B3B2BB0A5B94}" destId="{725C2365-8A77-46AC-B9C8-AE0BA5E97721}" srcOrd="1" destOrd="0" presId="urn:microsoft.com/office/officeart/2005/8/layout/cycle5"/>
    <dgm:cxn modelId="{D5167EFA-148D-4520-B1C8-25DDC57A9BE5}" type="presParOf" srcId="{05ADA5B7-D055-4965-9E05-B3B2BB0A5B94}" destId="{43D4F2FF-E37E-40DF-A4BC-352F33CB2325}" srcOrd="2" destOrd="0" presId="urn:microsoft.com/office/officeart/2005/8/layout/cycle5"/>
    <dgm:cxn modelId="{55C5E674-C19A-4D52-9CEB-7D8AF21A98B9}" type="presParOf" srcId="{05ADA5B7-D055-4965-9E05-B3B2BB0A5B94}" destId="{5AAAC7E7-2BF1-4AEE-AA74-1B642948F44E}" srcOrd="3" destOrd="0" presId="urn:microsoft.com/office/officeart/2005/8/layout/cycle5"/>
    <dgm:cxn modelId="{09ED3288-5567-4ABF-AF09-501BED6FF766}" type="presParOf" srcId="{05ADA5B7-D055-4965-9E05-B3B2BB0A5B94}" destId="{5FDB35E6-B96E-42F1-941C-C49D961813A5}" srcOrd="4" destOrd="0" presId="urn:microsoft.com/office/officeart/2005/8/layout/cycle5"/>
    <dgm:cxn modelId="{5EEBD864-08ED-4135-A0B1-2ABFBFCF17AE}" type="presParOf" srcId="{05ADA5B7-D055-4965-9E05-B3B2BB0A5B94}" destId="{8885389B-162E-4F74-8F1E-FCBD6C6541E9}" srcOrd="5" destOrd="0" presId="urn:microsoft.com/office/officeart/2005/8/layout/cycle5"/>
    <dgm:cxn modelId="{82E1E97A-03B2-440F-8584-8557C0101109}" type="presParOf" srcId="{05ADA5B7-D055-4965-9E05-B3B2BB0A5B94}" destId="{1F7DC590-2867-4C1D-B663-0FF5ECF8726C}" srcOrd="6" destOrd="0" presId="urn:microsoft.com/office/officeart/2005/8/layout/cycle5"/>
    <dgm:cxn modelId="{BFE1B9FD-3830-4814-BC00-E3C25014936A}" type="presParOf" srcId="{05ADA5B7-D055-4965-9E05-B3B2BB0A5B94}" destId="{F65190B3-7F8C-4A3F-83E1-87C0D20AE5B4}" srcOrd="7" destOrd="0" presId="urn:microsoft.com/office/officeart/2005/8/layout/cycle5"/>
    <dgm:cxn modelId="{C9B23509-2392-4879-A7FD-554112BB89E3}" type="presParOf" srcId="{05ADA5B7-D055-4965-9E05-B3B2BB0A5B94}" destId="{A80C720C-566E-4B69-9E91-A3720E30BEAC}" srcOrd="8" destOrd="0" presId="urn:microsoft.com/office/officeart/2005/8/layout/cycle5"/>
    <dgm:cxn modelId="{D2863B10-3E7A-4568-9057-EFBC623A60A6}" type="presParOf" srcId="{05ADA5B7-D055-4965-9E05-B3B2BB0A5B94}" destId="{4B8E81DE-A068-4991-84BD-251E9A656483}" srcOrd="9" destOrd="0" presId="urn:microsoft.com/office/officeart/2005/8/layout/cycle5"/>
    <dgm:cxn modelId="{31A9C91B-67F4-4A2A-8A9E-4E091C6493F3}" type="presParOf" srcId="{05ADA5B7-D055-4965-9E05-B3B2BB0A5B94}" destId="{E77F3C7E-B3BA-450B-AAE4-6DECDFD9B309}" srcOrd="10" destOrd="0" presId="urn:microsoft.com/office/officeart/2005/8/layout/cycle5"/>
    <dgm:cxn modelId="{DE997EFE-9A74-46CF-A7D5-E4F773CFFC1F}" type="presParOf" srcId="{05ADA5B7-D055-4965-9E05-B3B2BB0A5B94}" destId="{94D98C58-73A5-4E84-9E5E-8CEBD551F1B7}" srcOrd="11" destOrd="0" presId="urn:microsoft.com/office/officeart/2005/8/layout/cycle5"/>
    <dgm:cxn modelId="{0E511E6A-0B55-46C7-8063-202299E66907}" type="presParOf" srcId="{05ADA5B7-D055-4965-9E05-B3B2BB0A5B94}" destId="{86C64E1E-C527-4927-9431-1BCA046EE9D4}" srcOrd="12" destOrd="0" presId="urn:microsoft.com/office/officeart/2005/8/layout/cycle5"/>
    <dgm:cxn modelId="{EA0FAAAD-DEA2-475E-96CC-BB844BFF5560}" type="presParOf" srcId="{05ADA5B7-D055-4965-9E05-B3B2BB0A5B94}" destId="{484DC57F-44B2-4351-B923-E0466BFDCC39}" srcOrd="13" destOrd="0" presId="urn:microsoft.com/office/officeart/2005/8/layout/cycle5"/>
    <dgm:cxn modelId="{FE2B95C5-697F-4062-8E24-D05E77CCDBDE}" type="presParOf" srcId="{05ADA5B7-D055-4965-9E05-B3B2BB0A5B94}" destId="{05849A66-8A14-4E65-B5E7-9ABA1C694B51}" srcOrd="14" destOrd="0" presId="urn:microsoft.com/office/officeart/2005/8/layout/cycle5"/>
  </dgm:cxnLst>
  <dgm:bg/>
  <dgm:whole>
    <a:ln w="19050"/>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12C994-DBA6-4FC1-8E41-18D939727168}">
      <dsp:nvSpPr>
        <dsp:cNvPr id="0" name=""/>
        <dsp:cNvSpPr/>
      </dsp:nvSpPr>
      <dsp:spPr>
        <a:xfrm>
          <a:off x="5144681" y="80501"/>
          <a:ext cx="1822772" cy="1184802"/>
        </a:xfrm>
        <a:prstGeom prst="roundRect">
          <a:avLst/>
        </a:prstGeom>
        <a:solidFill>
          <a:schemeClr val="accent1">
            <a:shade val="50000"/>
            <a:hueOff val="0"/>
            <a:satOff val="0"/>
            <a:lumOff val="0"/>
            <a:alphaOff val="0"/>
          </a:schemeClr>
        </a:solidFill>
        <a:ln>
          <a:noFill/>
        </a:ln>
        <a:effectLst>
          <a:outerShdw blurRad="51500" dist="254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solidFill>
                <a:schemeClr val="bg1"/>
              </a:solidFill>
              <a:effectLst>
                <a:outerShdw blurRad="38100" dist="38100" dir="2700000" algn="tl">
                  <a:srgbClr val="000000">
                    <a:alpha val="43137"/>
                  </a:srgbClr>
                </a:outerShdw>
              </a:effectLst>
            </a:rPr>
            <a:t>Collusion</a:t>
          </a:r>
          <a:endParaRPr lang="en-US" sz="2000" b="1" kern="1200" dirty="0">
            <a:solidFill>
              <a:schemeClr val="bg1"/>
            </a:solidFill>
            <a:effectLst>
              <a:outerShdw blurRad="38100" dist="38100" dir="2700000" algn="tl">
                <a:srgbClr val="000000">
                  <a:alpha val="43137"/>
                </a:srgbClr>
              </a:outerShdw>
            </a:effectLst>
          </a:endParaRPr>
        </a:p>
      </dsp:txBody>
      <dsp:txXfrm>
        <a:off x="5202518" y="138338"/>
        <a:ext cx="1707098" cy="1069128"/>
      </dsp:txXfrm>
    </dsp:sp>
    <dsp:sp modelId="{43D4F2FF-E37E-40DF-A4BC-352F33CB2325}">
      <dsp:nvSpPr>
        <dsp:cNvPr id="0" name=""/>
        <dsp:cNvSpPr/>
      </dsp:nvSpPr>
      <dsp:spPr>
        <a:xfrm>
          <a:off x="4115056" y="927906"/>
          <a:ext cx="4732485" cy="4732485"/>
        </a:xfrm>
        <a:custGeom>
          <a:avLst/>
          <a:gdLst/>
          <a:ahLst/>
          <a:cxnLst/>
          <a:rect l="0" t="0" r="0" b="0"/>
          <a:pathLst>
            <a:path>
              <a:moveTo>
                <a:pt x="3164173" y="138595"/>
              </a:moveTo>
              <a:arcTo wR="2366242" hR="2366242" stAng="17382434" swAng="1461893"/>
            </a:path>
          </a:pathLst>
        </a:custGeom>
        <a:noFill/>
        <a:ln w="28575" cap="flat" cmpd="sng" algn="ctr">
          <a:solidFill>
            <a:srgbClr val="0070C0"/>
          </a:solidFill>
          <a:prstDash val="solid"/>
          <a:tailEnd type="arrow"/>
        </a:ln>
        <a:effectLst/>
        <a:sp3d z="-110000"/>
      </dsp:spPr>
      <dsp:style>
        <a:lnRef idx="1">
          <a:scrgbClr r="0" g="0" b="0"/>
        </a:lnRef>
        <a:fillRef idx="0">
          <a:scrgbClr r="0" g="0" b="0"/>
        </a:fillRef>
        <a:effectRef idx="0">
          <a:scrgbClr r="0" g="0" b="0"/>
        </a:effectRef>
        <a:fontRef idx="minor"/>
      </dsp:style>
    </dsp:sp>
    <dsp:sp modelId="{5AAAC7E7-2BF1-4AEE-AA74-1B642948F44E}">
      <dsp:nvSpPr>
        <dsp:cNvPr id="0" name=""/>
        <dsp:cNvSpPr/>
      </dsp:nvSpPr>
      <dsp:spPr>
        <a:xfrm>
          <a:off x="7618388" y="1834848"/>
          <a:ext cx="1822772" cy="1184802"/>
        </a:xfrm>
        <a:prstGeom prst="roundRect">
          <a:avLst/>
        </a:prstGeom>
        <a:solidFill>
          <a:schemeClr val="accent1">
            <a:shade val="50000"/>
            <a:hueOff val="144575"/>
            <a:satOff val="-3024"/>
            <a:lumOff val="16825"/>
            <a:alphaOff val="0"/>
          </a:schemeClr>
        </a:solidFill>
        <a:ln>
          <a:noFill/>
        </a:ln>
        <a:effectLst>
          <a:outerShdw blurRad="51500" dist="254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solidFill>
                <a:schemeClr val="bg1"/>
              </a:solidFill>
              <a:effectLst>
                <a:outerShdw blurRad="38100" dist="38100" dir="2700000" algn="tl">
                  <a:srgbClr val="000000">
                    <a:alpha val="43137"/>
                  </a:srgbClr>
                </a:outerShdw>
              </a:effectLst>
            </a:rPr>
            <a:t>High prices</a:t>
          </a:r>
          <a:endParaRPr lang="en-US" sz="2000" b="1" kern="1200" dirty="0">
            <a:solidFill>
              <a:schemeClr val="bg1"/>
            </a:solidFill>
            <a:effectLst>
              <a:outerShdw blurRad="38100" dist="38100" dir="2700000" algn="tl">
                <a:srgbClr val="000000">
                  <a:alpha val="43137"/>
                </a:srgbClr>
              </a:outerShdw>
            </a:effectLst>
          </a:endParaRPr>
        </a:p>
      </dsp:txBody>
      <dsp:txXfrm>
        <a:off x="7676225" y="1892685"/>
        <a:ext cx="1707098" cy="1069128"/>
      </dsp:txXfrm>
    </dsp:sp>
    <dsp:sp modelId="{8885389B-162E-4F74-8F1E-FCBD6C6541E9}">
      <dsp:nvSpPr>
        <dsp:cNvPr id="0" name=""/>
        <dsp:cNvSpPr/>
      </dsp:nvSpPr>
      <dsp:spPr>
        <a:xfrm>
          <a:off x="3938981" y="3239"/>
          <a:ext cx="4732485" cy="4732485"/>
        </a:xfrm>
        <a:custGeom>
          <a:avLst/>
          <a:gdLst/>
          <a:ahLst/>
          <a:cxnLst/>
          <a:rect l="0" t="0" r="0" b="0"/>
          <a:pathLst>
            <a:path>
              <a:moveTo>
                <a:pt x="4554190" y="3267347"/>
              </a:moveTo>
              <a:arcTo wR="2366242" hR="2366242" stAng="1343056" swAng="1184816"/>
            </a:path>
          </a:pathLst>
        </a:custGeom>
        <a:noFill/>
        <a:ln w="28575" cap="flat" cmpd="sng" algn="ctr">
          <a:solidFill>
            <a:srgbClr val="0070C0"/>
          </a:solidFill>
          <a:prstDash val="solid"/>
          <a:tailEnd type="arrow"/>
        </a:ln>
        <a:effectLst/>
        <a:sp3d z="-110000"/>
      </dsp:spPr>
      <dsp:style>
        <a:lnRef idx="1">
          <a:scrgbClr r="0" g="0" b="0"/>
        </a:lnRef>
        <a:fillRef idx="0">
          <a:scrgbClr r="0" g="0" b="0"/>
        </a:fillRef>
        <a:effectRef idx="0">
          <a:scrgbClr r="0" g="0" b="0"/>
        </a:effectRef>
        <a:fontRef idx="minor"/>
      </dsp:style>
    </dsp:sp>
    <dsp:sp modelId="{1F7DC590-2867-4C1D-B663-0FF5ECF8726C}">
      <dsp:nvSpPr>
        <dsp:cNvPr id="0" name=""/>
        <dsp:cNvSpPr/>
      </dsp:nvSpPr>
      <dsp:spPr>
        <a:xfrm>
          <a:off x="6481817" y="4143533"/>
          <a:ext cx="1822772" cy="1184802"/>
        </a:xfrm>
        <a:prstGeom prst="roundRect">
          <a:avLst/>
        </a:prstGeom>
        <a:solidFill>
          <a:schemeClr val="accent1">
            <a:shade val="50000"/>
            <a:hueOff val="289150"/>
            <a:satOff val="-6048"/>
            <a:lumOff val="33650"/>
            <a:alphaOff val="0"/>
          </a:schemeClr>
        </a:solidFill>
        <a:ln>
          <a:noFill/>
        </a:ln>
        <a:effectLst>
          <a:outerShdw blurRad="51500" dist="254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solidFill>
                <a:schemeClr val="bg1"/>
              </a:solidFill>
              <a:effectLst>
                <a:outerShdw blurRad="38100" dist="38100" dir="2700000" algn="tl">
                  <a:srgbClr val="000000">
                    <a:alpha val="43137"/>
                  </a:srgbClr>
                </a:outerShdw>
              </a:effectLst>
            </a:rPr>
            <a:t>Bribes and </a:t>
          </a:r>
        </a:p>
        <a:p>
          <a:pPr lvl="0" algn="ctr" defTabSz="889000">
            <a:lnSpc>
              <a:spcPct val="90000"/>
            </a:lnSpc>
            <a:spcBef>
              <a:spcPct val="0"/>
            </a:spcBef>
            <a:spcAft>
              <a:spcPct val="35000"/>
            </a:spcAft>
          </a:pPr>
          <a:r>
            <a:rPr lang="en-GB" sz="2000" b="1" kern="1200" dirty="0" smtClean="0">
              <a:solidFill>
                <a:schemeClr val="bg1"/>
              </a:solidFill>
              <a:effectLst>
                <a:outerShdw blurRad="38100" dist="38100" dir="2700000" algn="tl">
                  <a:srgbClr val="000000">
                    <a:alpha val="43137"/>
                  </a:srgbClr>
                </a:outerShdw>
              </a:effectLst>
            </a:rPr>
            <a:t>kick-backs</a:t>
          </a:r>
          <a:endParaRPr lang="en-US" sz="2000" b="1" kern="1200" dirty="0">
            <a:solidFill>
              <a:schemeClr val="bg1"/>
            </a:solidFill>
            <a:effectLst>
              <a:outerShdw blurRad="38100" dist="38100" dir="2700000" algn="tl">
                <a:srgbClr val="000000">
                  <a:alpha val="43137"/>
                </a:srgbClr>
              </a:outerShdw>
            </a:effectLst>
          </a:endParaRPr>
        </a:p>
      </dsp:txBody>
      <dsp:txXfrm>
        <a:off x="6539654" y="4201370"/>
        <a:ext cx="1707098" cy="1069128"/>
      </dsp:txXfrm>
    </dsp:sp>
    <dsp:sp modelId="{A80C720C-566E-4B69-9E91-A3720E30BEAC}">
      <dsp:nvSpPr>
        <dsp:cNvPr id="0" name=""/>
        <dsp:cNvSpPr/>
      </dsp:nvSpPr>
      <dsp:spPr>
        <a:xfrm>
          <a:off x="3697197" y="552283"/>
          <a:ext cx="4732485" cy="4732485"/>
        </a:xfrm>
        <a:custGeom>
          <a:avLst/>
          <a:gdLst/>
          <a:ahLst/>
          <a:cxnLst/>
          <a:rect l="0" t="0" r="0" b="0"/>
          <a:pathLst>
            <a:path>
              <a:moveTo>
                <a:pt x="2553117" y="4725095"/>
              </a:moveTo>
              <a:arcTo wR="2366242" hR="2366242" stAng="5128220" swAng="1035483"/>
            </a:path>
          </a:pathLst>
        </a:custGeom>
        <a:noFill/>
        <a:ln w="28575" cap="flat" cmpd="sng" algn="ctr">
          <a:solidFill>
            <a:srgbClr val="0070C0"/>
          </a:solidFill>
          <a:prstDash val="solid"/>
          <a:tailEnd type="arrow"/>
        </a:ln>
        <a:effectLst/>
        <a:sp3d z="-110000"/>
      </dsp:spPr>
      <dsp:style>
        <a:lnRef idx="1">
          <a:scrgbClr r="0" g="0" b="0"/>
        </a:lnRef>
        <a:fillRef idx="0">
          <a:scrgbClr r="0" g="0" b="0"/>
        </a:fillRef>
        <a:effectRef idx="0">
          <a:scrgbClr r="0" g="0" b="0"/>
        </a:effectRef>
        <a:fontRef idx="minor"/>
      </dsp:style>
    </dsp:sp>
    <dsp:sp modelId="{4B8E81DE-A068-4991-84BD-251E9A656483}">
      <dsp:nvSpPr>
        <dsp:cNvPr id="0" name=""/>
        <dsp:cNvSpPr/>
      </dsp:nvSpPr>
      <dsp:spPr>
        <a:xfrm>
          <a:off x="3494442" y="4143531"/>
          <a:ext cx="1822772" cy="1184802"/>
        </a:xfrm>
        <a:prstGeom prst="roundRect">
          <a:avLst/>
        </a:prstGeom>
        <a:solidFill>
          <a:schemeClr val="accent1">
            <a:shade val="50000"/>
            <a:hueOff val="289150"/>
            <a:satOff val="-6048"/>
            <a:lumOff val="33650"/>
            <a:alphaOff val="0"/>
          </a:schemeClr>
        </a:solidFill>
        <a:ln>
          <a:noFill/>
        </a:ln>
        <a:effectLst>
          <a:outerShdw blurRad="51500" dist="254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solidFill>
                <a:schemeClr val="bg1"/>
              </a:solidFill>
              <a:effectLst>
                <a:outerShdw blurRad="38100" dist="38100" dir="2700000" algn="tl">
                  <a:srgbClr val="000000">
                    <a:alpha val="43137"/>
                  </a:srgbClr>
                </a:outerShdw>
              </a:effectLst>
            </a:rPr>
            <a:t>Corruption</a:t>
          </a:r>
          <a:endParaRPr lang="en-US" sz="2000" b="1" kern="1200" dirty="0">
            <a:solidFill>
              <a:schemeClr val="bg1"/>
            </a:solidFill>
            <a:effectLst>
              <a:outerShdw blurRad="38100" dist="38100" dir="2700000" algn="tl">
                <a:srgbClr val="000000">
                  <a:alpha val="43137"/>
                </a:srgbClr>
              </a:outerShdw>
            </a:effectLst>
          </a:endParaRPr>
        </a:p>
      </dsp:txBody>
      <dsp:txXfrm>
        <a:off x="3552279" y="4201368"/>
        <a:ext cx="1707098" cy="1069128"/>
      </dsp:txXfrm>
    </dsp:sp>
    <dsp:sp modelId="{94D98C58-73A5-4E84-9E5E-8CEBD551F1B7}">
      <dsp:nvSpPr>
        <dsp:cNvPr id="0" name=""/>
        <dsp:cNvSpPr/>
      </dsp:nvSpPr>
      <dsp:spPr>
        <a:xfrm>
          <a:off x="3067910" y="-3584"/>
          <a:ext cx="4732485" cy="4732485"/>
        </a:xfrm>
        <a:custGeom>
          <a:avLst/>
          <a:gdLst/>
          <a:ahLst/>
          <a:cxnLst/>
          <a:rect l="0" t="0" r="0" b="0"/>
          <a:pathLst>
            <a:path>
              <a:moveTo>
                <a:pt x="620249" y="3963307"/>
              </a:moveTo>
              <a:arcTo wR="2366242" hR="2366242" stAng="8253046" swAng="1171768"/>
            </a:path>
          </a:pathLst>
        </a:custGeom>
        <a:noFill/>
        <a:ln w="28575" cap="flat" cmpd="sng" algn="ctr">
          <a:solidFill>
            <a:srgbClr val="0070C0"/>
          </a:solidFill>
          <a:prstDash val="solid"/>
          <a:tailEnd type="arrow"/>
        </a:ln>
        <a:effectLst/>
        <a:sp3d z="-110000"/>
      </dsp:spPr>
      <dsp:style>
        <a:lnRef idx="1">
          <a:scrgbClr r="0" g="0" b="0"/>
        </a:lnRef>
        <a:fillRef idx="0">
          <a:scrgbClr r="0" g="0" b="0"/>
        </a:fillRef>
        <a:effectRef idx="0">
          <a:scrgbClr r="0" g="0" b="0"/>
        </a:effectRef>
        <a:fontRef idx="minor"/>
      </dsp:style>
    </dsp:sp>
    <dsp:sp modelId="{86C64E1E-C527-4927-9431-1BCA046EE9D4}">
      <dsp:nvSpPr>
        <dsp:cNvPr id="0" name=""/>
        <dsp:cNvSpPr/>
      </dsp:nvSpPr>
      <dsp:spPr>
        <a:xfrm>
          <a:off x="2304266" y="1851945"/>
          <a:ext cx="1822772" cy="1184802"/>
        </a:xfrm>
        <a:prstGeom prst="roundRect">
          <a:avLst/>
        </a:prstGeom>
        <a:solidFill>
          <a:schemeClr val="accent1">
            <a:shade val="50000"/>
            <a:hueOff val="144575"/>
            <a:satOff val="-3024"/>
            <a:lumOff val="16825"/>
            <a:alphaOff val="0"/>
          </a:schemeClr>
        </a:solidFill>
        <a:ln>
          <a:noFill/>
        </a:ln>
        <a:effectLst>
          <a:outerShdw blurRad="51500" dist="254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solidFill>
                <a:schemeClr val="bg1"/>
              </a:solidFill>
              <a:effectLst>
                <a:outerShdw blurRad="38100" dist="38100" dir="2700000" algn="tl">
                  <a:srgbClr val="000000">
                    <a:alpha val="43137"/>
                  </a:srgbClr>
                </a:outerShdw>
              </a:effectLst>
            </a:rPr>
            <a:t>Inefficient </a:t>
          </a:r>
          <a:r>
            <a:rPr lang="en-GB" sz="1800" b="1" kern="1200" dirty="0" smtClean="0">
              <a:solidFill>
                <a:schemeClr val="bg1"/>
              </a:solidFill>
              <a:effectLst>
                <a:outerShdw blurRad="38100" dist="38100" dir="2700000" algn="tl">
                  <a:srgbClr val="000000">
                    <a:alpha val="43137"/>
                  </a:srgbClr>
                </a:outerShdw>
              </a:effectLst>
            </a:rPr>
            <a:t>Procurement</a:t>
          </a:r>
          <a:endParaRPr lang="en-US" sz="2000" b="1" kern="1200" dirty="0">
            <a:solidFill>
              <a:schemeClr val="bg1"/>
            </a:solidFill>
            <a:effectLst>
              <a:outerShdw blurRad="38100" dist="38100" dir="2700000" algn="tl">
                <a:srgbClr val="000000">
                  <a:alpha val="43137"/>
                </a:srgbClr>
              </a:outerShdw>
            </a:effectLst>
          </a:endParaRPr>
        </a:p>
      </dsp:txBody>
      <dsp:txXfrm>
        <a:off x="2362103" y="1909782"/>
        <a:ext cx="1707098" cy="1069128"/>
      </dsp:txXfrm>
    </dsp:sp>
    <dsp:sp modelId="{05849A66-8A14-4E65-B5E7-9ABA1C694B51}">
      <dsp:nvSpPr>
        <dsp:cNvPr id="0" name=""/>
        <dsp:cNvSpPr/>
      </dsp:nvSpPr>
      <dsp:spPr>
        <a:xfrm>
          <a:off x="3051278" y="736747"/>
          <a:ext cx="4732485" cy="4732485"/>
        </a:xfrm>
        <a:custGeom>
          <a:avLst/>
          <a:gdLst/>
          <a:ahLst/>
          <a:cxnLst/>
          <a:rect l="0" t="0" r="0" b="0"/>
          <a:pathLst>
            <a:path>
              <a:moveTo>
                <a:pt x="604130" y="786981"/>
              </a:moveTo>
              <a:arcTo wR="2366242" hR="2366242" stAng="13312063" swAng="1893683"/>
            </a:path>
          </a:pathLst>
        </a:custGeom>
        <a:noFill/>
        <a:ln w="9525" cap="flat" cmpd="sng" algn="ctr">
          <a:solidFill>
            <a:schemeClr val="accent1">
              <a:shade val="90000"/>
              <a:hueOff val="150045"/>
              <a:satOff val="-2771"/>
              <a:lumOff val="12851"/>
              <a:alphaOff val="0"/>
            </a:schemeClr>
          </a:solidFill>
          <a:prstDash val="solid"/>
          <a:tailEnd type="arrow"/>
        </a:ln>
        <a:effectLst/>
        <a:sp3d z="-110000"/>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3225" cy="495300"/>
          </a:xfrm>
          <a:prstGeom prst="rect">
            <a:avLst/>
          </a:prstGeom>
        </p:spPr>
        <p:txBody>
          <a:bodyPr vert="horz" wrap="square" lIns="91431" tIns="45715" rIns="91431" bIns="45715" numCol="1" anchor="t" anchorCtr="0" compatLnSpc="1">
            <a:prstTxWarp prst="textNoShape">
              <a:avLst/>
            </a:prstTxWarp>
          </a:bodyPr>
          <a:lstStyle>
            <a:lvl1pPr>
              <a:defRPr sz="1200"/>
            </a:lvl1pPr>
          </a:lstStyle>
          <a:p>
            <a:pPr>
              <a:defRPr/>
            </a:pPr>
            <a:endParaRPr lang="en-US" altLang="en-US"/>
          </a:p>
        </p:txBody>
      </p:sp>
      <p:sp>
        <p:nvSpPr>
          <p:cNvPr id="3" name="Date Placeholder 2"/>
          <p:cNvSpPr>
            <a:spLocks noGrp="1"/>
          </p:cNvSpPr>
          <p:nvPr>
            <p:ph type="dt" sz="quarter" idx="1"/>
          </p:nvPr>
        </p:nvSpPr>
        <p:spPr>
          <a:xfrm>
            <a:off x="3849688" y="0"/>
            <a:ext cx="2943225" cy="495300"/>
          </a:xfrm>
          <a:prstGeom prst="rect">
            <a:avLst/>
          </a:prstGeom>
        </p:spPr>
        <p:txBody>
          <a:bodyPr vert="horz" wrap="square" lIns="91431" tIns="45715" rIns="91431" bIns="45715" numCol="1" anchor="t" anchorCtr="0" compatLnSpc="1">
            <a:prstTxWarp prst="textNoShape">
              <a:avLst/>
            </a:prstTxWarp>
          </a:bodyPr>
          <a:lstStyle>
            <a:lvl1pPr algn="r">
              <a:defRPr sz="1200"/>
            </a:lvl1pPr>
          </a:lstStyle>
          <a:p>
            <a:pPr>
              <a:defRPr/>
            </a:pPr>
            <a:fld id="{0E2BDDD3-106D-4C7D-A502-52F015F6B355}" type="datetimeFigureOut">
              <a:rPr lang="en-US" altLang="en-US"/>
              <a:pPr>
                <a:defRPr/>
              </a:pPr>
              <a:t>25-Jul-2016</a:t>
            </a:fld>
            <a:endParaRPr lang="en-US" altLang="en-US"/>
          </a:p>
        </p:txBody>
      </p:sp>
      <p:sp>
        <p:nvSpPr>
          <p:cNvPr id="4" name="Footer Placeholder 3"/>
          <p:cNvSpPr>
            <a:spLocks noGrp="1"/>
          </p:cNvSpPr>
          <p:nvPr>
            <p:ph type="ftr" sz="quarter" idx="2"/>
          </p:nvPr>
        </p:nvSpPr>
        <p:spPr>
          <a:xfrm>
            <a:off x="0" y="9409113"/>
            <a:ext cx="2943225" cy="495300"/>
          </a:xfrm>
          <a:prstGeom prst="rect">
            <a:avLst/>
          </a:prstGeom>
        </p:spPr>
        <p:txBody>
          <a:bodyPr vert="horz" wrap="square" lIns="91431" tIns="45715" rIns="91431" bIns="45715" numCol="1" anchor="b" anchorCtr="0" compatLnSpc="1">
            <a:prstTxWarp prst="textNoShape">
              <a:avLst/>
            </a:prstTxWarp>
          </a:bodyPr>
          <a:lstStyle>
            <a:lvl1pPr>
              <a:defRPr sz="1200"/>
            </a:lvl1pPr>
          </a:lstStyle>
          <a:p>
            <a:pPr>
              <a:defRPr/>
            </a:pPr>
            <a:endParaRPr lang="en-US" altLang="en-US"/>
          </a:p>
        </p:txBody>
      </p:sp>
      <p:sp>
        <p:nvSpPr>
          <p:cNvPr id="5" name="Slide Number Placeholder 4"/>
          <p:cNvSpPr>
            <a:spLocks noGrp="1"/>
          </p:cNvSpPr>
          <p:nvPr>
            <p:ph type="sldNum" sz="quarter" idx="3"/>
          </p:nvPr>
        </p:nvSpPr>
        <p:spPr>
          <a:xfrm>
            <a:off x="3849688" y="9409113"/>
            <a:ext cx="2943225" cy="495300"/>
          </a:xfrm>
          <a:prstGeom prst="rect">
            <a:avLst/>
          </a:prstGeom>
        </p:spPr>
        <p:txBody>
          <a:bodyPr vert="horz" wrap="square" lIns="91431" tIns="45715" rIns="91431" bIns="45715" numCol="1" anchor="b" anchorCtr="0" compatLnSpc="1">
            <a:prstTxWarp prst="textNoShape">
              <a:avLst/>
            </a:prstTxWarp>
          </a:bodyPr>
          <a:lstStyle>
            <a:lvl1pPr algn="r">
              <a:defRPr sz="1200"/>
            </a:lvl1pPr>
          </a:lstStyle>
          <a:p>
            <a:pPr>
              <a:defRPr/>
            </a:pPr>
            <a:fld id="{8A1D8F49-1F7F-4BF3-95D7-E1444FD81A27}" type="slidenum">
              <a:rPr lang="en-US" altLang="en-US"/>
              <a:pPr>
                <a:defRPr/>
              </a:pPr>
              <a:t>‹#›</a:t>
            </a:fld>
            <a:endParaRPr lang="en-US" altLang="en-US"/>
          </a:p>
        </p:txBody>
      </p:sp>
    </p:spTree>
    <p:extLst>
      <p:ext uri="{BB962C8B-B14F-4D97-AF65-F5344CB8AC3E}">
        <p14:creationId xmlns:p14="http://schemas.microsoft.com/office/powerpoint/2010/main" val="16219536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3225" cy="495300"/>
          </a:xfrm>
          <a:prstGeom prst="rect">
            <a:avLst/>
          </a:prstGeom>
        </p:spPr>
        <p:txBody>
          <a:bodyPr vert="horz" wrap="square" lIns="91421" tIns="45710" rIns="91421" bIns="45710" numCol="1" anchor="t" anchorCtr="0" compatLnSpc="1">
            <a:prstTxWarp prst="textNoShape">
              <a:avLst/>
            </a:prstTxWarp>
          </a:bodyPr>
          <a:lstStyle>
            <a:lvl1pPr>
              <a:defRPr sz="1200">
                <a:latin typeface="Calibri" pitchFamily="34" charset="0"/>
              </a:defRPr>
            </a:lvl1pPr>
          </a:lstStyle>
          <a:p>
            <a:pPr>
              <a:defRPr/>
            </a:pPr>
            <a:endParaRPr lang="en-US" altLang="en-US"/>
          </a:p>
        </p:txBody>
      </p:sp>
      <p:sp>
        <p:nvSpPr>
          <p:cNvPr id="3" name="Date Placeholder 2"/>
          <p:cNvSpPr>
            <a:spLocks noGrp="1"/>
          </p:cNvSpPr>
          <p:nvPr>
            <p:ph type="dt" idx="1"/>
          </p:nvPr>
        </p:nvSpPr>
        <p:spPr>
          <a:xfrm>
            <a:off x="3849688" y="0"/>
            <a:ext cx="2943225" cy="495300"/>
          </a:xfrm>
          <a:prstGeom prst="rect">
            <a:avLst/>
          </a:prstGeom>
        </p:spPr>
        <p:txBody>
          <a:bodyPr vert="horz" wrap="square" lIns="91421" tIns="45710" rIns="91421" bIns="45710" numCol="1" anchor="t" anchorCtr="0" compatLnSpc="1">
            <a:prstTxWarp prst="textNoShape">
              <a:avLst/>
            </a:prstTxWarp>
          </a:bodyPr>
          <a:lstStyle>
            <a:lvl1pPr algn="r">
              <a:defRPr sz="1200">
                <a:latin typeface="Calibri" pitchFamily="34" charset="0"/>
              </a:defRPr>
            </a:lvl1pPr>
          </a:lstStyle>
          <a:p>
            <a:pPr>
              <a:defRPr/>
            </a:pPr>
            <a:fld id="{659C3F34-E7A3-4A89-808A-11BAAAE9AC49}" type="datetimeFigureOut">
              <a:rPr lang="en-US" altLang="en-US"/>
              <a:pPr>
                <a:defRPr/>
              </a:pPr>
              <a:t>25-Jul-2016</a:t>
            </a:fld>
            <a:endParaRPr lang="en-US" altLang="en-US"/>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21" tIns="45710" rIns="91421" bIns="45710" rtlCol="0" anchor="ctr"/>
          <a:lstStyle/>
          <a:p>
            <a:pPr lvl="0"/>
            <a:endParaRPr lang="en-US" noProof="0" dirty="0" smtClean="0"/>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21" tIns="45710" rIns="91421" bIns="4571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09113"/>
            <a:ext cx="2943225" cy="495300"/>
          </a:xfrm>
          <a:prstGeom prst="rect">
            <a:avLst/>
          </a:prstGeom>
        </p:spPr>
        <p:txBody>
          <a:bodyPr vert="horz" wrap="square" lIns="91421" tIns="45710" rIns="91421" bIns="45710" numCol="1" anchor="b" anchorCtr="0" compatLnSpc="1">
            <a:prstTxWarp prst="textNoShape">
              <a:avLst/>
            </a:prstTxWarp>
          </a:bodyPr>
          <a:lstStyle>
            <a:lvl1pPr>
              <a:defRPr sz="1200">
                <a:latin typeface="Calibri" pitchFamily="34" charset="0"/>
              </a:defRPr>
            </a:lvl1pPr>
          </a:lstStyle>
          <a:p>
            <a:pPr>
              <a:defRPr/>
            </a:pPr>
            <a:endParaRPr lang="en-US" altLang="en-US"/>
          </a:p>
        </p:txBody>
      </p:sp>
      <p:sp>
        <p:nvSpPr>
          <p:cNvPr id="7" name="Slide Number Placeholder 6"/>
          <p:cNvSpPr>
            <a:spLocks noGrp="1"/>
          </p:cNvSpPr>
          <p:nvPr>
            <p:ph type="sldNum" sz="quarter" idx="5"/>
          </p:nvPr>
        </p:nvSpPr>
        <p:spPr>
          <a:xfrm>
            <a:off x="3849688" y="9409113"/>
            <a:ext cx="2943225" cy="495300"/>
          </a:xfrm>
          <a:prstGeom prst="rect">
            <a:avLst/>
          </a:prstGeom>
        </p:spPr>
        <p:txBody>
          <a:bodyPr vert="horz" wrap="square" lIns="91421" tIns="45710" rIns="91421" bIns="45710" numCol="1" anchor="b" anchorCtr="0" compatLnSpc="1">
            <a:prstTxWarp prst="textNoShape">
              <a:avLst/>
            </a:prstTxWarp>
          </a:bodyPr>
          <a:lstStyle>
            <a:lvl1pPr algn="r">
              <a:defRPr sz="1200">
                <a:latin typeface="Calibri" pitchFamily="34" charset="0"/>
              </a:defRPr>
            </a:lvl1pPr>
          </a:lstStyle>
          <a:p>
            <a:pPr>
              <a:defRPr/>
            </a:pPr>
            <a:fld id="{F0EC49FF-2B53-44E5-81BA-0D3781DCEAD5}" type="slidenum">
              <a:rPr lang="en-US" altLang="en-US"/>
              <a:pPr>
                <a:defRPr/>
              </a:pPr>
              <a:t>‹#›</a:t>
            </a:fld>
            <a:endParaRPr lang="en-US" altLang="en-US"/>
          </a:p>
        </p:txBody>
      </p:sp>
    </p:spTree>
    <p:extLst>
      <p:ext uri="{BB962C8B-B14F-4D97-AF65-F5344CB8AC3E}">
        <p14:creationId xmlns:p14="http://schemas.microsoft.com/office/powerpoint/2010/main" val="27339466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n-US" smtClean="0"/>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6561DD8-DD6A-4A67-9BF6-EA91D44257C0}" type="slidenum">
              <a:rPr lang="en-US" altLang="en-US" smtClean="0"/>
              <a:pPr eaLnBrk="1" hangingPunct="1">
                <a:spcBef>
                  <a:spcPct val="0"/>
                </a:spcBef>
              </a:pPr>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n-US" smtClean="0"/>
          </a:p>
        </p:txBody>
      </p:sp>
      <p:sp>
        <p:nvSpPr>
          <p:cNvPr id="147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14B5E4C-BC5F-4878-A71B-C0B51B7B1D61}" type="slidenum">
              <a:rPr lang="en-US" altLang="en-US" smtClean="0"/>
              <a:pPr eaLnBrk="1" hangingPunct="1">
                <a:spcBef>
                  <a:spcPct val="0"/>
                </a:spcBef>
              </a:pPr>
              <a:t>16</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48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887D278-F8EC-4BF1-B0DE-CF6AA9B0846B}" type="slidenum">
              <a:rPr lang="en-US" altLang="en-US" smtClean="0"/>
              <a:pPr eaLnBrk="1" hangingPunct="1">
                <a:spcBef>
                  <a:spcPct val="0"/>
                </a:spcBef>
              </a:pPr>
              <a:t>21</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n-US" smtClean="0"/>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A36066F-3D45-4038-AEA5-F8F42E50EF43}" type="slidenum">
              <a:rPr lang="en-US" altLang="en-US" smtClean="0"/>
              <a:pPr eaLnBrk="1" hangingPunct="1">
                <a:spcBef>
                  <a:spcPct val="0"/>
                </a:spcBef>
              </a:pPr>
              <a:t>22</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n-US" smtClean="0">
              <a:latin typeface="Arial" pitchFamily="34" charset="0"/>
            </a:endParaRPr>
          </a:p>
        </p:txBody>
      </p:sp>
      <p:sp>
        <p:nvSpPr>
          <p:cNvPr id="150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5CFDEF1-976E-4317-BB0D-2E84C21973EC}" type="slidenum">
              <a:rPr lang="en-US" altLang="en-US" smtClean="0">
                <a:latin typeface="Arial" pitchFamily="34" charset="0"/>
                <a:ea typeface="MS PGothic" pitchFamily="34" charset="-128"/>
              </a:rPr>
              <a:pPr>
                <a:spcBef>
                  <a:spcPct val="0"/>
                </a:spcBef>
              </a:pPr>
              <a:t>23</a:t>
            </a:fld>
            <a:endParaRPr lang="en-US" altLang="en-US" smtClean="0">
              <a:latin typeface="Arial" pitchFamily="34" charset="0"/>
              <a:ea typeface="MS PGothic"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n-US" smtClean="0">
              <a:latin typeface="Arial" pitchFamily="34" charset="0"/>
            </a:endParaRPr>
          </a:p>
        </p:txBody>
      </p:sp>
      <p:sp>
        <p:nvSpPr>
          <p:cNvPr id="151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B650A42-7563-45A3-8A35-7F47E2C50B13}" type="slidenum">
              <a:rPr lang="en-US" altLang="en-US" smtClean="0"/>
              <a:pPr eaLnBrk="1" hangingPunct="1">
                <a:spcBef>
                  <a:spcPct val="0"/>
                </a:spcBef>
              </a:pPr>
              <a:t>24</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n-US" smtClean="0"/>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B0FC859-4869-4932-B3FA-5CD9A345BF0E}" type="slidenum">
              <a:rPr lang="en-US" altLang="en-US" smtClean="0"/>
              <a:pPr eaLnBrk="1" hangingPunct="1">
                <a:spcBef>
                  <a:spcPct val="0"/>
                </a:spcBef>
              </a:pPr>
              <a:t>28</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n-US" smtClean="0"/>
          </a:p>
        </p:txBody>
      </p:sp>
      <p:sp>
        <p:nvSpPr>
          <p:cNvPr id="153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4618C74-65DA-4F90-A33E-378BD703F48E}" type="slidenum">
              <a:rPr lang="en-US" altLang="en-US" smtClean="0"/>
              <a:pPr eaLnBrk="1" hangingPunct="1">
                <a:spcBef>
                  <a:spcPct val="0"/>
                </a:spcBef>
              </a:pPr>
              <a:t>29</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n-US" smtClean="0"/>
          </a:p>
        </p:txBody>
      </p:sp>
      <p:sp>
        <p:nvSpPr>
          <p:cNvPr id="154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DAD938F-A032-476C-9C0B-B128E889433A}" type="slidenum">
              <a:rPr lang="en-US" altLang="en-US" smtClean="0"/>
              <a:pPr eaLnBrk="1" hangingPunct="1">
                <a:spcBef>
                  <a:spcPct val="0"/>
                </a:spcBef>
              </a:pPr>
              <a:t>30</a:t>
            </a:fld>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n-US" smtClean="0"/>
          </a:p>
        </p:txBody>
      </p:sp>
      <p:sp>
        <p:nvSpPr>
          <p:cNvPr id="155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35FCB14-0EB8-46C6-8BD5-1C4604ECE824}" type="slidenum">
              <a:rPr lang="en-US" altLang="en-US" smtClean="0"/>
              <a:pPr eaLnBrk="1" hangingPunct="1">
                <a:spcBef>
                  <a:spcPct val="0"/>
                </a:spcBef>
              </a:pPr>
              <a:t>31</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n-US" smtClean="0"/>
          </a:p>
        </p:txBody>
      </p:sp>
      <p:sp>
        <p:nvSpPr>
          <p:cNvPr id="156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9627F7B-CC0A-4E20-A133-D69F56B848DA}" type="slidenum">
              <a:rPr lang="en-US" altLang="en-US" smtClean="0"/>
              <a:pPr eaLnBrk="1" hangingPunct="1">
                <a:spcBef>
                  <a:spcPct val="0"/>
                </a:spcBef>
              </a:pPr>
              <a:t>32</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n-US" smtClean="0"/>
          </a:p>
        </p:txBody>
      </p:sp>
      <p:sp>
        <p:nvSpPr>
          <p:cNvPr id="139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CA44745-0A96-41F6-AB6A-EFB179BE7C1D}" type="slidenum">
              <a:rPr lang="en-US" altLang="en-US" smtClean="0"/>
              <a:pPr eaLnBrk="1" hangingPunct="1">
                <a:spcBef>
                  <a:spcPct val="0"/>
                </a:spcBef>
              </a:pPr>
              <a:t>2</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n-US" smtClean="0"/>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DBB205D-283B-4375-A7C4-7CB9A70A04E7}" type="slidenum">
              <a:rPr lang="en-US" altLang="en-US" smtClean="0"/>
              <a:pPr eaLnBrk="1" hangingPunct="1">
                <a:spcBef>
                  <a:spcPct val="0"/>
                </a:spcBef>
              </a:pPr>
              <a:t>3</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n-US" smtClean="0"/>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EEE90C9-1A7B-4362-9F0D-A24BF75DB853}" type="slidenum">
              <a:rPr lang="en-US" altLang="en-US" smtClean="0"/>
              <a:pPr eaLnBrk="1" hangingPunct="1">
                <a:spcBef>
                  <a:spcPct val="0"/>
                </a:spcBef>
              </a:pPr>
              <a:t>4</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smtClean="0"/>
              <a:t>Public </a:t>
            </a:r>
            <a:r>
              <a:rPr lang="en-US" altLang="en-US" dirty="0"/>
              <a:t>Procurement is an important economic and government activity. It involves significant funds and it is used to deliver public services to citizens as well as achieve policy goals such as job creation, innovation, environmental protection or the development of small and medium enterprises (SMEs</a:t>
            </a:r>
            <a:r>
              <a:rPr lang="en-US" altLang="en-US" dirty="0" smtClean="0"/>
              <a:t>), so it is a crucial pillar of strategic governance and services delivery for any government. </a:t>
            </a:r>
          </a:p>
          <a:p>
            <a:pPr>
              <a:defRPr/>
            </a:pPr>
            <a:r>
              <a:rPr lang="en-US" altLang="en-US" dirty="0" smtClean="0"/>
              <a:t>Public </a:t>
            </a:r>
            <a:r>
              <a:rPr lang="en-US" altLang="en-US" dirty="0"/>
              <a:t>procurement represents an average of </a:t>
            </a:r>
            <a:r>
              <a:rPr lang="en-US" altLang="en-US" dirty="0" smtClean="0"/>
              <a:t>28% </a:t>
            </a:r>
            <a:r>
              <a:rPr lang="en-US" altLang="en-US" dirty="0"/>
              <a:t>of general government expenditure and 13% of GDP in OECD Member Countries, which translates to approximately €4.3 trillion in </a:t>
            </a:r>
            <a:r>
              <a:rPr lang="en-US" altLang="en-US" dirty="0" smtClean="0"/>
              <a:t>2013. </a:t>
            </a:r>
          </a:p>
          <a:p>
            <a:pPr>
              <a:defRPr/>
            </a:pPr>
            <a:r>
              <a:rPr lang="en-US" altLang="en-US" dirty="0" smtClean="0"/>
              <a:t>In EU Public Procurement accounts for 18-20% of the GDP.</a:t>
            </a:r>
          </a:p>
          <a:p>
            <a:pPr>
              <a:defRPr/>
            </a:pPr>
            <a:r>
              <a:rPr lang="en-US" altLang="en-US" dirty="0" smtClean="0"/>
              <a:t>Other relevant GDP % and % of </a:t>
            </a:r>
            <a:r>
              <a:rPr lang="en-US" altLang="en-US" dirty="0" err="1" smtClean="0"/>
              <a:t>Govnmt</a:t>
            </a:r>
            <a:r>
              <a:rPr lang="en-US" altLang="en-US" dirty="0" smtClean="0"/>
              <a:t>. expenditures: </a:t>
            </a:r>
          </a:p>
          <a:p>
            <a:pPr marL="171450" indent="-171450">
              <a:buFont typeface="Arial" panose="020B0604020202020204" pitchFamily="34" charset="0"/>
              <a:buChar char="•"/>
              <a:defRPr/>
            </a:pPr>
            <a:r>
              <a:rPr lang="en-US" altLang="en-US" dirty="0" smtClean="0"/>
              <a:t>Colombia:12.5%; 35.8%</a:t>
            </a:r>
          </a:p>
          <a:p>
            <a:pPr marL="171450" indent="-171450">
              <a:buFont typeface="Arial" panose="020B0604020202020204" pitchFamily="34" charset="0"/>
              <a:buChar char="•"/>
              <a:defRPr/>
            </a:pPr>
            <a:r>
              <a:rPr lang="en-US" altLang="en-US" dirty="0" smtClean="0"/>
              <a:t>Latvia: 11.2%, 31.3%</a:t>
            </a:r>
          </a:p>
          <a:p>
            <a:pPr marL="171450" indent="-171450">
              <a:buFont typeface="Arial" panose="020B0604020202020204" pitchFamily="34" charset="0"/>
              <a:buChar char="•"/>
              <a:defRPr/>
            </a:pPr>
            <a:r>
              <a:rPr lang="en-US" altLang="en-US" dirty="0" smtClean="0"/>
              <a:t>Russia: 11.5%; 29.7%</a:t>
            </a:r>
          </a:p>
          <a:p>
            <a:pPr marL="171450" indent="-171450">
              <a:buFont typeface="Arial" panose="020B0604020202020204" pitchFamily="34" charset="0"/>
              <a:buChar char="•"/>
              <a:defRPr/>
            </a:pPr>
            <a:r>
              <a:rPr lang="en-US" altLang="en-US" dirty="0" smtClean="0"/>
              <a:t>South Africa: 16.7%, </a:t>
            </a:r>
            <a:r>
              <a:rPr lang="en-US" altLang="en-US" dirty="0" err="1" smtClean="0"/>
              <a:t>na</a:t>
            </a:r>
            <a:endParaRPr lang="en-US" altLang="en-US" dirty="0" smtClean="0"/>
          </a:p>
          <a:p>
            <a:pPr>
              <a:defRPr/>
            </a:pPr>
            <a:r>
              <a:rPr lang="en-US" altLang="en-US" dirty="0" smtClean="0"/>
              <a:t>55</a:t>
            </a:r>
            <a:r>
              <a:rPr lang="en-US" altLang="en-US" dirty="0"/>
              <a:t>% of total general government procurement spending on average across OECD countries is carried out at sub-national levels</a:t>
            </a:r>
            <a:r>
              <a:rPr lang="en-US" altLang="en-US" dirty="0" smtClean="0"/>
              <a:t>.</a:t>
            </a:r>
          </a:p>
          <a:p>
            <a:pPr>
              <a:defRPr/>
            </a:pPr>
            <a:r>
              <a:rPr lang="en-US" altLang="en-US" dirty="0" smtClean="0"/>
              <a:t>Public procurement is also a high-risk area due to the close interaction between private and public spheres</a:t>
            </a:r>
          </a:p>
          <a:p>
            <a:pPr>
              <a:defRPr/>
            </a:pPr>
            <a:r>
              <a:rPr lang="en-US" altLang="en-US" dirty="0" smtClean="0"/>
              <a:t>Clear priorities and consistent application, avoiding overlaps and conflicts, remain a challenge</a:t>
            </a:r>
          </a:p>
          <a:p>
            <a:pPr>
              <a:defRPr/>
            </a:pPr>
            <a:endParaRPr lang="en-US" altLang="en-US" dirty="0"/>
          </a:p>
          <a:p>
            <a:pPr>
              <a:defRPr/>
            </a:pPr>
            <a:endParaRPr lang="en-US" altLang="en-US" dirty="0" smtClean="0"/>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39775" indent="-284163" eaLnBrk="0" hangingPunct="0">
              <a:spcBef>
                <a:spcPct val="30000"/>
              </a:spcBef>
              <a:defRPr sz="1200">
                <a:solidFill>
                  <a:schemeClr val="tx1"/>
                </a:solidFill>
                <a:latin typeface="Calibri" pitchFamily="34" charset="0"/>
              </a:defRPr>
            </a:lvl2pPr>
            <a:lvl3pPr marL="1138238" indent="-227013" eaLnBrk="0" hangingPunct="0">
              <a:spcBef>
                <a:spcPct val="30000"/>
              </a:spcBef>
              <a:defRPr sz="1200">
                <a:solidFill>
                  <a:schemeClr val="tx1"/>
                </a:solidFill>
                <a:latin typeface="Calibri" pitchFamily="34" charset="0"/>
              </a:defRPr>
            </a:lvl3pPr>
            <a:lvl4pPr marL="1593850" indent="-227013" eaLnBrk="0" hangingPunct="0">
              <a:spcBef>
                <a:spcPct val="30000"/>
              </a:spcBef>
              <a:defRPr sz="1200">
                <a:solidFill>
                  <a:schemeClr val="tx1"/>
                </a:solidFill>
                <a:latin typeface="Calibri" pitchFamily="34" charset="0"/>
              </a:defRPr>
            </a:lvl4pPr>
            <a:lvl5pPr marL="2051050" indent="-227013" eaLnBrk="0" hangingPunct="0">
              <a:spcBef>
                <a:spcPct val="30000"/>
              </a:spcBef>
              <a:defRPr sz="1200">
                <a:solidFill>
                  <a:schemeClr val="tx1"/>
                </a:solidFill>
                <a:latin typeface="Calibri" pitchFamily="34" charset="0"/>
              </a:defRPr>
            </a:lvl5pPr>
            <a:lvl6pPr marL="2508250" indent="-227013" eaLnBrk="0" fontAlgn="base" hangingPunct="0">
              <a:spcBef>
                <a:spcPct val="30000"/>
              </a:spcBef>
              <a:spcAft>
                <a:spcPct val="0"/>
              </a:spcAft>
              <a:defRPr sz="1200">
                <a:solidFill>
                  <a:schemeClr val="tx1"/>
                </a:solidFill>
                <a:latin typeface="Calibri" pitchFamily="34" charset="0"/>
              </a:defRPr>
            </a:lvl6pPr>
            <a:lvl7pPr marL="2965450" indent="-227013" eaLnBrk="0" fontAlgn="base" hangingPunct="0">
              <a:spcBef>
                <a:spcPct val="30000"/>
              </a:spcBef>
              <a:spcAft>
                <a:spcPct val="0"/>
              </a:spcAft>
              <a:defRPr sz="1200">
                <a:solidFill>
                  <a:schemeClr val="tx1"/>
                </a:solidFill>
                <a:latin typeface="Calibri" pitchFamily="34" charset="0"/>
              </a:defRPr>
            </a:lvl7pPr>
            <a:lvl8pPr marL="3422650" indent="-227013" eaLnBrk="0" fontAlgn="base" hangingPunct="0">
              <a:spcBef>
                <a:spcPct val="30000"/>
              </a:spcBef>
              <a:spcAft>
                <a:spcPct val="0"/>
              </a:spcAft>
              <a:defRPr sz="1200">
                <a:solidFill>
                  <a:schemeClr val="tx1"/>
                </a:solidFill>
                <a:latin typeface="Calibri" pitchFamily="34" charset="0"/>
              </a:defRPr>
            </a:lvl8pPr>
            <a:lvl9pPr marL="3879850" indent="-2270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5DBFD3C-6277-48AF-B8B9-00C8438987E3}" type="slidenum">
              <a:rPr lang="en-GB" altLang="en-US" smtClean="0">
                <a:solidFill>
                  <a:srgbClr val="000000"/>
                </a:solidFill>
              </a:rPr>
              <a:pPr eaLnBrk="1" hangingPunct="1">
                <a:spcBef>
                  <a:spcPct val="0"/>
                </a:spcBef>
              </a:pPr>
              <a:t>5</a:t>
            </a:fld>
            <a:endParaRPr lang="en-GB" altLang="en-US"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Public procurement is a major economic activity, and a </a:t>
            </a:r>
            <a:r>
              <a:rPr lang="en-GB" altLang="en-US" u="sng" smtClean="0"/>
              <a:t>core policy tool for a strategic state</a:t>
            </a:r>
            <a:r>
              <a:rPr lang="en-GB" altLang="en-US" smtClean="0"/>
              <a:t>. Across the OECD and beyond, there is need to deliver quality public services, control public expenditures, ensure sustainable budgets as well as support, through public spending, specific objectives. Governments face the challenge of ensuring that different procurement priorities are clear, work together and overlaps or conflicts are avoided. </a:t>
            </a:r>
          </a:p>
          <a:p>
            <a:endParaRPr lang="en-GB" altLang="en-US" smtClean="0"/>
          </a:p>
          <a:p>
            <a:r>
              <a:rPr lang="en-GB" altLang="en-US" smtClean="0"/>
              <a:t>There is an increased need for </a:t>
            </a:r>
            <a:r>
              <a:rPr lang="en-GB" altLang="en-US" u="sng" smtClean="0"/>
              <a:t>policies based on data, evidence and measurement of performance</a:t>
            </a:r>
            <a:r>
              <a:rPr lang="en-GB" altLang="en-US" smtClean="0"/>
              <a:t>. </a:t>
            </a:r>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1E52153-0E6E-4A78-B63C-D03D2CF2BE26}" type="slidenum">
              <a:rPr lang="en-GB" altLang="en-US" smtClean="0"/>
              <a:pPr eaLnBrk="1" hangingPunct="1">
                <a:spcBef>
                  <a:spcPct val="0"/>
                </a:spcBef>
              </a:pPr>
              <a:t>6</a:t>
            </a:fld>
            <a:endParaRPr lang="en-GB"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n-US"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6066249-EB51-42FE-BB06-E03E64AC710E}" type="slidenum">
              <a:rPr lang="en-US" altLang="en-US" smtClean="0"/>
              <a:pPr eaLnBrk="1" hangingPunct="1">
                <a:spcBef>
                  <a:spcPct val="0"/>
                </a:spcBef>
              </a:pPr>
              <a:t>11</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n-US" smtClean="0"/>
          </a:p>
        </p:txBody>
      </p:sp>
      <p:sp>
        <p:nvSpPr>
          <p:cNvPr id="145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DB11379-09FD-4D38-9592-5CB9F6284112}" type="slidenum">
              <a:rPr lang="en-US" altLang="en-US" smtClean="0"/>
              <a:pPr eaLnBrk="1" hangingPunct="1">
                <a:spcBef>
                  <a:spcPct val="0"/>
                </a:spcBef>
              </a:pPr>
              <a:t>12</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n-US" smtClean="0"/>
          </a:p>
        </p:txBody>
      </p:sp>
      <p:sp>
        <p:nvSpPr>
          <p:cNvPr id="146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A7A5551-15C4-462D-9DC2-E3C32F90F5F6}" type="slidenum">
              <a:rPr lang="en-US" altLang="en-US" smtClean="0"/>
              <a:pPr eaLnBrk="1" hangingPunct="1">
                <a:spcBef>
                  <a:spcPct val="0"/>
                </a:spcBef>
              </a:pPr>
              <a:t>15</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2.xml"/><Relationship Id="rId5" Type="http://schemas.openxmlformats.org/officeDocument/2006/relationships/image" Target="../media/image27.png"/><Relationship Id="rId4" Type="http://schemas.openxmlformats.org/officeDocument/2006/relationships/image" Target="../media/image24.emf"/></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2" descr="Guillemetgrey20cm15p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341438"/>
            <a:ext cx="157956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Bannerlogoleft_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26988"/>
            <a:ext cx="9163050" cy="962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3394" name="Rectangle 2"/>
          <p:cNvSpPr>
            <a:spLocks noGrp="1" noChangeArrowheads="1"/>
          </p:cNvSpPr>
          <p:nvPr>
            <p:ph type="ctrTitle"/>
          </p:nvPr>
        </p:nvSpPr>
        <p:spPr>
          <a:xfrm>
            <a:off x="3421063" y="1341438"/>
            <a:ext cx="5038725" cy="1470025"/>
          </a:xfrm>
        </p:spPr>
        <p:txBody>
          <a:bodyPr/>
          <a:lstStyle>
            <a:lvl1pPr algn="l">
              <a:defRPr/>
            </a:lvl1pPr>
          </a:lstStyle>
          <a:p>
            <a:r>
              <a:rPr lang="en-US" smtClean="0"/>
              <a:t>Click to edit Master title style</a:t>
            </a:r>
            <a:endParaRPr lang="en-US"/>
          </a:p>
        </p:txBody>
      </p:sp>
      <p:sp>
        <p:nvSpPr>
          <p:cNvPr id="443395" name="Rectangle 3"/>
          <p:cNvSpPr>
            <a:spLocks noGrp="1" noChangeArrowheads="1"/>
          </p:cNvSpPr>
          <p:nvPr>
            <p:ph type="subTitle" idx="1"/>
          </p:nvPr>
        </p:nvSpPr>
        <p:spPr>
          <a:xfrm>
            <a:off x="3419475" y="2924175"/>
            <a:ext cx="4352925" cy="1752600"/>
          </a:xfrm>
        </p:spPr>
        <p:txBody>
          <a:bodyPr/>
          <a:lstStyle>
            <a:lvl1pPr marL="0" indent="0">
              <a:buFontTx/>
              <a:buNone/>
              <a:defRPr/>
            </a:lvl1pPr>
          </a:lstStyle>
          <a:p>
            <a:r>
              <a:rPr lang="en-US" smtClean="0"/>
              <a:t>Click to edit Master subtitle style</a:t>
            </a:r>
            <a:endParaRPr lang="en-US"/>
          </a:p>
        </p:txBody>
      </p:sp>
      <p:sp>
        <p:nvSpPr>
          <p:cNvPr id="6" name="Rectangle 4"/>
          <p:cNvSpPr>
            <a:spLocks noGrp="1" noChangeArrowheads="1"/>
          </p:cNvSpPr>
          <p:nvPr>
            <p:ph type="dt" sz="half" idx="10"/>
          </p:nvPr>
        </p:nvSpPr>
        <p:spPr/>
        <p:txBody>
          <a:bodyPr/>
          <a:lstStyle>
            <a:lvl1pPr>
              <a:defRPr/>
            </a:lvl1pPr>
          </a:lstStyle>
          <a:p>
            <a:pPr>
              <a:defRPr/>
            </a:pPr>
            <a:fld id="{C01AA155-1A59-440B-B074-3B9A6CC04260}" type="datetime1">
              <a:rPr lang="en-US" altLang="en-US"/>
              <a:pPr>
                <a:defRPr/>
              </a:pPr>
              <a:t>25-Jul-2016</a:t>
            </a:fld>
            <a:endParaRPr lang="en-US" altLang="en-US"/>
          </a:p>
        </p:txBody>
      </p:sp>
      <p:sp>
        <p:nvSpPr>
          <p:cNvPr id="7" name="Rectangle 5"/>
          <p:cNvSpPr>
            <a:spLocks noGrp="1" noChangeArrowheads="1"/>
          </p:cNvSpPr>
          <p:nvPr>
            <p:ph type="ftr" sz="quarter" idx="11"/>
          </p:nvPr>
        </p:nvSpPr>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6A587648-C7D4-42CF-B24B-370B22A1E1E5}" type="slidenum">
              <a:rPr lang="en-US" altLang="en-US"/>
              <a:pPr>
                <a:defRPr/>
              </a:pPr>
              <a:t>‹#›</a:t>
            </a:fld>
            <a:endParaRPr lang="en-US" altLang="en-US"/>
          </a:p>
        </p:txBody>
      </p:sp>
    </p:spTree>
    <p:extLst>
      <p:ext uri="{BB962C8B-B14F-4D97-AF65-F5344CB8AC3E}">
        <p14:creationId xmlns:p14="http://schemas.microsoft.com/office/powerpoint/2010/main" val="2105287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C5D18A9-C30B-4926-A98A-8E2CB152D39F}" type="datetime1">
              <a:rPr lang="en-US" altLang="en-US"/>
              <a:pPr>
                <a:defRPr/>
              </a:pPr>
              <a:t>25-Jul-2016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2A17938-02A4-49B0-A306-A40F0892738B}" type="slidenum">
              <a:rPr lang="en-US" altLang="en-US"/>
              <a:pPr>
                <a:defRPr/>
              </a:pPr>
              <a:t>‹#›</a:t>
            </a:fld>
            <a:endParaRPr lang="en-US" altLang="en-US"/>
          </a:p>
        </p:txBody>
      </p:sp>
    </p:spTree>
    <p:extLst>
      <p:ext uri="{BB962C8B-B14F-4D97-AF65-F5344CB8AC3E}">
        <p14:creationId xmlns:p14="http://schemas.microsoft.com/office/powerpoint/2010/main" val="402538244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B9A9D84-2817-405E-A8B7-8113928B9CB1}" type="datetime1">
              <a:rPr lang="en-US" altLang="en-US"/>
              <a:pPr>
                <a:defRPr/>
              </a:pPr>
              <a:t>25-Jul-2016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6B06944-257A-4A73-A961-42B08BB686DE}" type="slidenum">
              <a:rPr lang="en-US" altLang="en-US"/>
              <a:pPr>
                <a:defRPr/>
              </a:pPr>
              <a:t>‹#›</a:t>
            </a:fld>
            <a:endParaRPr lang="en-US" altLang="en-US"/>
          </a:p>
        </p:txBody>
      </p:sp>
    </p:spTree>
    <p:extLst>
      <p:ext uri="{BB962C8B-B14F-4D97-AF65-F5344CB8AC3E}">
        <p14:creationId xmlns:p14="http://schemas.microsoft.com/office/powerpoint/2010/main" val="233342985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2B9C6B0-6663-41F1-AA17-FB55BAED5B08}" type="datetime1">
              <a:rPr lang="en-US" altLang="en-US"/>
              <a:pPr>
                <a:defRPr/>
              </a:pPr>
              <a:t>25-Jul-2016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081856C-1B74-45AD-BEE4-AF6E81A5AF06}" type="slidenum">
              <a:rPr lang="en-US" altLang="en-US"/>
              <a:pPr>
                <a:defRPr/>
              </a:pPr>
              <a:t>‹#›</a:t>
            </a:fld>
            <a:endParaRPr lang="en-US" altLang="en-US"/>
          </a:p>
        </p:txBody>
      </p:sp>
    </p:spTree>
    <p:extLst>
      <p:ext uri="{BB962C8B-B14F-4D97-AF65-F5344CB8AC3E}">
        <p14:creationId xmlns:p14="http://schemas.microsoft.com/office/powerpoint/2010/main" val="334018357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descr="Guillemetgrey20cm15p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341438"/>
            <a:ext cx="157956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Bannerlogoleft_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26988"/>
            <a:ext cx="9163050" cy="962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3394" name="Rectangle 2"/>
          <p:cNvSpPr>
            <a:spLocks noGrp="1" noChangeArrowheads="1"/>
          </p:cNvSpPr>
          <p:nvPr>
            <p:ph type="ctrTitle"/>
          </p:nvPr>
        </p:nvSpPr>
        <p:spPr>
          <a:xfrm>
            <a:off x="3421063" y="1341438"/>
            <a:ext cx="5038725" cy="1470025"/>
          </a:xfrm>
        </p:spPr>
        <p:txBody>
          <a:bodyPr/>
          <a:lstStyle>
            <a:lvl1pPr algn="l">
              <a:defRPr/>
            </a:lvl1pPr>
          </a:lstStyle>
          <a:p>
            <a:r>
              <a:rPr lang="en-US" smtClean="0"/>
              <a:t>Click to edit Master title style</a:t>
            </a:r>
            <a:endParaRPr lang="en-US"/>
          </a:p>
        </p:txBody>
      </p:sp>
      <p:sp>
        <p:nvSpPr>
          <p:cNvPr id="443395" name="Rectangle 3"/>
          <p:cNvSpPr>
            <a:spLocks noGrp="1" noChangeArrowheads="1"/>
          </p:cNvSpPr>
          <p:nvPr>
            <p:ph type="subTitle" idx="1"/>
          </p:nvPr>
        </p:nvSpPr>
        <p:spPr>
          <a:xfrm>
            <a:off x="3419475" y="2924175"/>
            <a:ext cx="4352925" cy="1752600"/>
          </a:xfrm>
        </p:spPr>
        <p:txBody>
          <a:bodyPr/>
          <a:lstStyle>
            <a:lvl1pPr marL="0" indent="0">
              <a:buFontTx/>
              <a:buNone/>
              <a:defRPr/>
            </a:lvl1pPr>
          </a:lstStyle>
          <a:p>
            <a:r>
              <a:rPr lang="en-US" smtClean="0"/>
              <a:t>Click to edit Master subtitle style</a:t>
            </a:r>
            <a:endParaRPr lang="en-US"/>
          </a:p>
        </p:txBody>
      </p:sp>
      <p:sp>
        <p:nvSpPr>
          <p:cNvPr id="6" name="Rectangle 4"/>
          <p:cNvSpPr>
            <a:spLocks noGrp="1" noChangeArrowheads="1"/>
          </p:cNvSpPr>
          <p:nvPr>
            <p:ph type="dt" sz="half" idx="10"/>
          </p:nvPr>
        </p:nvSpPr>
        <p:spPr/>
        <p:txBody>
          <a:bodyPr/>
          <a:lstStyle>
            <a:lvl1pPr>
              <a:defRPr/>
            </a:lvl1pPr>
          </a:lstStyle>
          <a:p>
            <a:pPr>
              <a:defRPr/>
            </a:pPr>
            <a:fld id="{DC54FAFD-AE5E-4BBE-A66E-ECBF08D43234}" type="datetime1">
              <a:rPr lang="en-US" altLang="en-US"/>
              <a:pPr>
                <a:defRPr/>
              </a:pPr>
              <a:t>25-Jul-2016</a:t>
            </a:fld>
            <a:endParaRPr lang="en-US" altLang="en-US"/>
          </a:p>
        </p:txBody>
      </p:sp>
      <p:sp>
        <p:nvSpPr>
          <p:cNvPr id="7" name="Rectangle 5"/>
          <p:cNvSpPr>
            <a:spLocks noGrp="1" noChangeArrowheads="1"/>
          </p:cNvSpPr>
          <p:nvPr>
            <p:ph type="ftr" sz="quarter" idx="11"/>
          </p:nvPr>
        </p:nvSpPr>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F8688F71-DE1E-4665-ADCC-E1CF52E7DA10}" type="slidenum">
              <a:rPr lang="en-US" altLang="en-US"/>
              <a:pPr>
                <a:defRPr/>
              </a:pPr>
              <a:t>‹#›</a:t>
            </a:fld>
            <a:endParaRPr lang="en-US" altLang="en-US"/>
          </a:p>
        </p:txBody>
      </p:sp>
    </p:spTree>
    <p:extLst>
      <p:ext uri="{BB962C8B-B14F-4D97-AF65-F5344CB8AC3E}">
        <p14:creationId xmlns:p14="http://schemas.microsoft.com/office/powerpoint/2010/main" val="299453854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6E0BDCE-B903-460D-B0CE-B8AC8857BAD4}" type="datetime1">
              <a:rPr lang="en-US" altLang="en-US"/>
              <a:pPr>
                <a:defRPr/>
              </a:pPr>
              <a:t>25-Jul-2016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D7A9EBF-5B27-4549-B9FB-9BBA91959321}" type="slidenum">
              <a:rPr lang="en-US" altLang="en-US"/>
              <a:pPr>
                <a:defRPr/>
              </a:pPr>
              <a:t>‹#›</a:t>
            </a:fld>
            <a:endParaRPr lang="en-US" altLang="en-US"/>
          </a:p>
        </p:txBody>
      </p:sp>
    </p:spTree>
    <p:extLst>
      <p:ext uri="{BB962C8B-B14F-4D97-AF65-F5344CB8AC3E}">
        <p14:creationId xmlns:p14="http://schemas.microsoft.com/office/powerpoint/2010/main" val="198941692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CF289A4A-55AC-41F5-B0A1-E94AF2778346}" type="datetime1">
              <a:rPr lang="en-US" altLang="en-US"/>
              <a:pPr>
                <a:defRPr/>
              </a:pPr>
              <a:t>25-Jul-2016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F753E57-1101-469A-B02F-082D5F9418E7}" type="slidenum">
              <a:rPr lang="en-US" altLang="en-US"/>
              <a:pPr>
                <a:defRPr/>
              </a:pPr>
              <a:t>‹#›</a:t>
            </a:fld>
            <a:endParaRPr lang="en-US" altLang="en-US"/>
          </a:p>
        </p:txBody>
      </p:sp>
    </p:spTree>
    <p:extLst>
      <p:ext uri="{BB962C8B-B14F-4D97-AF65-F5344CB8AC3E}">
        <p14:creationId xmlns:p14="http://schemas.microsoft.com/office/powerpoint/2010/main" val="36955328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8313" y="1600200"/>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963" y="1600200"/>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C318A409-1686-47BF-BA40-BAE4BB942E84}" type="datetime1">
              <a:rPr lang="en-US" altLang="en-US"/>
              <a:pPr>
                <a:defRPr/>
              </a:pPr>
              <a:t>25-Jul-2016</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20EF8F3-536B-4302-9CCC-05FD0E98419A}" type="slidenum">
              <a:rPr lang="en-US" altLang="en-US"/>
              <a:pPr>
                <a:defRPr/>
              </a:pPr>
              <a:t>‹#›</a:t>
            </a:fld>
            <a:endParaRPr lang="en-US" altLang="en-US"/>
          </a:p>
        </p:txBody>
      </p:sp>
    </p:spTree>
    <p:extLst>
      <p:ext uri="{BB962C8B-B14F-4D97-AF65-F5344CB8AC3E}">
        <p14:creationId xmlns:p14="http://schemas.microsoft.com/office/powerpoint/2010/main" val="317488880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6E611B65-B04E-4856-BFFE-B2A08E734C41}" type="datetime1">
              <a:rPr lang="en-US" altLang="en-US"/>
              <a:pPr>
                <a:defRPr/>
              </a:pPr>
              <a:t>25-Jul-2016</a:t>
            </a:fld>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B62D3D08-3CBF-4ACE-AFE6-41350D95A3B6}" type="slidenum">
              <a:rPr lang="en-US" altLang="en-US"/>
              <a:pPr>
                <a:defRPr/>
              </a:pPr>
              <a:t>‹#›</a:t>
            </a:fld>
            <a:endParaRPr lang="en-US" altLang="en-US"/>
          </a:p>
        </p:txBody>
      </p:sp>
    </p:spTree>
    <p:extLst>
      <p:ext uri="{BB962C8B-B14F-4D97-AF65-F5344CB8AC3E}">
        <p14:creationId xmlns:p14="http://schemas.microsoft.com/office/powerpoint/2010/main" val="374206450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42E98E0D-36CA-42A4-9480-D8FDE7EEA8F3}" type="datetime1">
              <a:rPr lang="en-US" altLang="en-US"/>
              <a:pPr>
                <a:defRPr/>
              </a:pPr>
              <a:t>25-Jul-2016</a:t>
            </a:fld>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2D6FCC59-8CA5-46CB-83F5-D11D0C7B1540}" type="slidenum">
              <a:rPr lang="en-US" altLang="en-US"/>
              <a:pPr>
                <a:defRPr/>
              </a:pPr>
              <a:t>‹#›</a:t>
            </a:fld>
            <a:endParaRPr lang="en-US" altLang="en-US"/>
          </a:p>
        </p:txBody>
      </p:sp>
    </p:spTree>
    <p:extLst>
      <p:ext uri="{BB962C8B-B14F-4D97-AF65-F5344CB8AC3E}">
        <p14:creationId xmlns:p14="http://schemas.microsoft.com/office/powerpoint/2010/main" val="341605778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2E66E6C-325B-492D-A88B-ECA19B48A364}" type="datetime1">
              <a:rPr lang="en-US" altLang="en-US"/>
              <a:pPr>
                <a:defRPr/>
              </a:pPr>
              <a:t>25-Jul-2016</a:t>
            </a:fld>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E977C409-5A16-4C30-8AB1-B3840D3C0296}" type="slidenum">
              <a:rPr lang="en-US" altLang="en-US"/>
              <a:pPr>
                <a:defRPr/>
              </a:pPr>
              <a:t>‹#›</a:t>
            </a:fld>
            <a:endParaRPr lang="en-US" altLang="en-US"/>
          </a:p>
        </p:txBody>
      </p:sp>
    </p:spTree>
    <p:extLst>
      <p:ext uri="{BB962C8B-B14F-4D97-AF65-F5344CB8AC3E}">
        <p14:creationId xmlns:p14="http://schemas.microsoft.com/office/powerpoint/2010/main" val="252814378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94BA858-A228-4FA6-82FC-EAA7BCBF2C16}" type="datetime1">
              <a:rPr lang="en-US" altLang="en-US"/>
              <a:pPr>
                <a:defRPr/>
              </a:pPr>
              <a:t>25-Jul-2016</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58C770F-8D2E-4303-8D4F-C672C447BEC3}" type="slidenum">
              <a:rPr lang="en-US" altLang="en-US"/>
              <a:pPr>
                <a:defRPr/>
              </a:pPr>
              <a:t>‹#›</a:t>
            </a:fld>
            <a:endParaRPr lang="en-US" altLang="en-US"/>
          </a:p>
        </p:txBody>
      </p:sp>
    </p:spTree>
    <p:extLst>
      <p:ext uri="{BB962C8B-B14F-4D97-AF65-F5344CB8AC3E}">
        <p14:creationId xmlns:p14="http://schemas.microsoft.com/office/powerpoint/2010/main" val="2999040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E6669E8-EACA-4D3D-A44C-1C144586516F}" type="datetime1">
              <a:rPr lang="en-US" altLang="en-US"/>
              <a:pPr>
                <a:defRPr/>
              </a:pPr>
              <a:t>25-Jul-2016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8D13DA7-9682-4EE5-8E62-4C1B73A93423}" type="slidenum">
              <a:rPr lang="en-US" altLang="en-US"/>
              <a:pPr>
                <a:defRPr/>
              </a:pPr>
              <a:t>‹#›</a:t>
            </a:fld>
            <a:endParaRPr lang="en-US" altLang="en-US"/>
          </a:p>
        </p:txBody>
      </p:sp>
    </p:spTree>
    <p:extLst>
      <p:ext uri="{BB962C8B-B14F-4D97-AF65-F5344CB8AC3E}">
        <p14:creationId xmlns:p14="http://schemas.microsoft.com/office/powerpoint/2010/main" val="312286501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24ABE0D-0762-4F56-BA13-5D74E50CCFCC}" type="datetime1">
              <a:rPr lang="en-US" altLang="en-US"/>
              <a:pPr>
                <a:defRPr/>
              </a:pPr>
              <a:t>25-Jul-2016</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F2EB620-B0C6-4B54-A68A-4DABAFD00ED1}" type="slidenum">
              <a:rPr lang="en-US" altLang="en-US"/>
              <a:pPr>
                <a:defRPr/>
              </a:pPr>
              <a:t>‹#›</a:t>
            </a:fld>
            <a:endParaRPr lang="en-US" altLang="en-US"/>
          </a:p>
        </p:txBody>
      </p:sp>
    </p:spTree>
    <p:extLst>
      <p:ext uri="{BB962C8B-B14F-4D97-AF65-F5344CB8AC3E}">
        <p14:creationId xmlns:p14="http://schemas.microsoft.com/office/powerpoint/2010/main" val="353120837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9C5B489-6529-4120-BAB8-618305F273C9}" type="datetime1">
              <a:rPr lang="en-US" altLang="en-US"/>
              <a:pPr>
                <a:defRPr/>
              </a:pPr>
              <a:t>25-Jul-2016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3336C92-E691-4217-8621-F03AEFF219AE}" type="slidenum">
              <a:rPr lang="en-US" altLang="en-US"/>
              <a:pPr>
                <a:defRPr/>
              </a:pPr>
              <a:t>‹#›</a:t>
            </a:fld>
            <a:endParaRPr lang="en-US" altLang="en-US"/>
          </a:p>
        </p:txBody>
      </p:sp>
    </p:spTree>
    <p:extLst>
      <p:ext uri="{BB962C8B-B14F-4D97-AF65-F5344CB8AC3E}">
        <p14:creationId xmlns:p14="http://schemas.microsoft.com/office/powerpoint/2010/main" val="296906780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A97C4CF-9C85-4D48-8C08-A6551B8699A0}" type="datetime1">
              <a:rPr lang="en-US" altLang="en-US"/>
              <a:pPr>
                <a:defRPr/>
              </a:pPr>
              <a:t>25-Jul-2016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C114B14-2622-42E8-8705-8D3EFC3C22A5}" type="slidenum">
              <a:rPr lang="en-US" altLang="en-US"/>
              <a:pPr>
                <a:defRPr/>
              </a:pPr>
              <a:t>‹#›</a:t>
            </a:fld>
            <a:endParaRPr lang="en-US" altLang="en-US"/>
          </a:p>
        </p:txBody>
      </p:sp>
    </p:spTree>
    <p:extLst>
      <p:ext uri="{BB962C8B-B14F-4D97-AF65-F5344CB8AC3E}">
        <p14:creationId xmlns:p14="http://schemas.microsoft.com/office/powerpoint/2010/main" val="124101700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descr="Guillemetgrey20cm15p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341438"/>
            <a:ext cx="157956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Bannerlogoleft_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26988"/>
            <a:ext cx="9163050" cy="962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3394" name="Rectangle 2"/>
          <p:cNvSpPr>
            <a:spLocks noGrp="1" noChangeArrowheads="1"/>
          </p:cNvSpPr>
          <p:nvPr>
            <p:ph type="ctrTitle"/>
          </p:nvPr>
        </p:nvSpPr>
        <p:spPr>
          <a:xfrm>
            <a:off x="3421063" y="1341438"/>
            <a:ext cx="5038725" cy="1470025"/>
          </a:xfrm>
        </p:spPr>
        <p:txBody>
          <a:bodyPr/>
          <a:lstStyle>
            <a:lvl1pPr algn="l">
              <a:defRPr/>
            </a:lvl1pPr>
          </a:lstStyle>
          <a:p>
            <a:r>
              <a:rPr lang="en-US" smtClean="0"/>
              <a:t>Click to edit Master title style</a:t>
            </a:r>
            <a:endParaRPr lang="en-US"/>
          </a:p>
        </p:txBody>
      </p:sp>
      <p:sp>
        <p:nvSpPr>
          <p:cNvPr id="443395" name="Rectangle 3"/>
          <p:cNvSpPr>
            <a:spLocks noGrp="1" noChangeArrowheads="1"/>
          </p:cNvSpPr>
          <p:nvPr>
            <p:ph type="subTitle" idx="1"/>
          </p:nvPr>
        </p:nvSpPr>
        <p:spPr>
          <a:xfrm>
            <a:off x="3419475" y="2924175"/>
            <a:ext cx="4352925" cy="1752600"/>
          </a:xfrm>
        </p:spPr>
        <p:txBody>
          <a:bodyPr/>
          <a:lstStyle>
            <a:lvl1pPr marL="0" indent="0">
              <a:buFontTx/>
              <a:buNone/>
              <a:defRPr/>
            </a:lvl1pPr>
          </a:lstStyle>
          <a:p>
            <a:r>
              <a:rPr lang="en-US" smtClean="0"/>
              <a:t>Click to edit Master subtitle style</a:t>
            </a:r>
            <a:endParaRPr lang="en-US"/>
          </a:p>
        </p:txBody>
      </p:sp>
      <p:sp>
        <p:nvSpPr>
          <p:cNvPr id="6" name="Rectangle 4"/>
          <p:cNvSpPr>
            <a:spLocks noGrp="1" noChangeArrowheads="1"/>
          </p:cNvSpPr>
          <p:nvPr>
            <p:ph type="dt" sz="half" idx="10"/>
          </p:nvPr>
        </p:nvSpPr>
        <p:spPr/>
        <p:txBody>
          <a:bodyPr/>
          <a:lstStyle>
            <a:lvl1pPr>
              <a:defRPr/>
            </a:lvl1pPr>
          </a:lstStyle>
          <a:p>
            <a:pPr>
              <a:defRPr/>
            </a:pPr>
            <a:fld id="{E65F8CA1-4367-41C3-A89F-8550D3325B58}" type="datetime1">
              <a:rPr lang="en-US" altLang="en-US"/>
              <a:pPr>
                <a:defRPr/>
              </a:pPr>
              <a:t>25-Jul-2016</a:t>
            </a:fld>
            <a:endParaRPr lang="en-US" altLang="en-US"/>
          </a:p>
        </p:txBody>
      </p:sp>
      <p:sp>
        <p:nvSpPr>
          <p:cNvPr id="7" name="Rectangle 5"/>
          <p:cNvSpPr>
            <a:spLocks noGrp="1" noChangeArrowheads="1"/>
          </p:cNvSpPr>
          <p:nvPr>
            <p:ph type="ftr" sz="quarter" idx="11"/>
          </p:nvPr>
        </p:nvSpPr>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BC596B03-821A-46B5-9BED-B9C7B551C833}" type="slidenum">
              <a:rPr lang="en-US" altLang="en-US"/>
              <a:pPr>
                <a:defRPr/>
              </a:pPr>
              <a:t>‹#›</a:t>
            </a:fld>
            <a:endParaRPr lang="en-US" altLang="en-US"/>
          </a:p>
        </p:txBody>
      </p:sp>
    </p:spTree>
    <p:extLst>
      <p:ext uri="{BB962C8B-B14F-4D97-AF65-F5344CB8AC3E}">
        <p14:creationId xmlns:p14="http://schemas.microsoft.com/office/powerpoint/2010/main" val="306414020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ABFEEF2-86FB-4D39-B608-E4AEC8AA82B3}" type="datetime1">
              <a:rPr lang="en-US" altLang="en-US"/>
              <a:pPr>
                <a:defRPr/>
              </a:pPr>
              <a:t>25-Jul-2016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7EC3F8B-A27E-42B1-B046-0A07C5378B8E}" type="slidenum">
              <a:rPr lang="en-US" altLang="en-US"/>
              <a:pPr>
                <a:defRPr/>
              </a:pPr>
              <a:t>‹#›</a:t>
            </a:fld>
            <a:endParaRPr lang="en-US" altLang="en-US"/>
          </a:p>
        </p:txBody>
      </p:sp>
    </p:spTree>
    <p:extLst>
      <p:ext uri="{BB962C8B-B14F-4D97-AF65-F5344CB8AC3E}">
        <p14:creationId xmlns:p14="http://schemas.microsoft.com/office/powerpoint/2010/main" val="22042326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54B913B-34E2-4987-B104-506729362F29}" type="datetime1">
              <a:rPr lang="en-US" altLang="en-US"/>
              <a:pPr>
                <a:defRPr/>
              </a:pPr>
              <a:t>25-Jul-2016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868473D-12CC-475A-A2F8-3512B59EF2B7}" type="slidenum">
              <a:rPr lang="en-US" altLang="en-US"/>
              <a:pPr>
                <a:defRPr/>
              </a:pPr>
              <a:t>‹#›</a:t>
            </a:fld>
            <a:endParaRPr lang="en-US" altLang="en-US"/>
          </a:p>
        </p:txBody>
      </p:sp>
    </p:spTree>
    <p:extLst>
      <p:ext uri="{BB962C8B-B14F-4D97-AF65-F5344CB8AC3E}">
        <p14:creationId xmlns:p14="http://schemas.microsoft.com/office/powerpoint/2010/main" val="298143892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8313" y="1600200"/>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963" y="1600200"/>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C77D137C-9F8A-452C-BD64-595084FA01D5}" type="datetime1">
              <a:rPr lang="en-US" altLang="en-US"/>
              <a:pPr>
                <a:defRPr/>
              </a:pPr>
              <a:t>25-Jul-2016</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F1D7A51-F829-4F9B-AB34-50E4269B432C}" type="slidenum">
              <a:rPr lang="en-US" altLang="en-US"/>
              <a:pPr>
                <a:defRPr/>
              </a:pPr>
              <a:t>‹#›</a:t>
            </a:fld>
            <a:endParaRPr lang="en-US" altLang="en-US"/>
          </a:p>
        </p:txBody>
      </p:sp>
    </p:spTree>
    <p:extLst>
      <p:ext uri="{BB962C8B-B14F-4D97-AF65-F5344CB8AC3E}">
        <p14:creationId xmlns:p14="http://schemas.microsoft.com/office/powerpoint/2010/main" val="352010903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D6F6241F-756D-4E9A-94EC-5786CA524185}" type="datetime1">
              <a:rPr lang="en-US" altLang="en-US"/>
              <a:pPr>
                <a:defRPr/>
              </a:pPr>
              <a:t>25-Jul-2016</a:t>
            </a:fld>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9A41AA5F-897A-405D-9B03-DE2A5498697C}" type="slidenum">
              <a:rPr lang="en-US" altLang="en-US"/>
              <a:pPr>
                <a:defRPr/>
              </a:pPr>
              <a:t>‹#›</a:t>
            </a:fld>
            <a:endParaRPr lang="en-US" altLang="en-US"/>
          </a:p>
        </p:txBody>
      </p:sp>
    </p:spTree>
    <p:extLst>
      <p:ext uri="{BB962C8B-B14F-4D97-AF65-F5344CB8AC3E}">
        <p14:creationId xmlns:p14="http://schemas.microsoft.com/office/powerpoint/2010/main" val="35497611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C682CDCE-4F76-45A9-B540-FBB50F0C01A4}" type="datetime1">
              <a:rPr lang="en-US" altLang="en-US"/>
              <a:pPr>
                <a:defRPr/>
              </a:pPr>
              <a:t>25-Jul-2016</a:t>
            </a:fld>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94A710CE-A4CD-49B3-8DE7-35C990AFACA2}" type="slidenum">
              <a:rPr lang="en-US" altLang="en-US"/>
              <a:pPr>
                <a:defRPr/>
              </a:pPr>
              <a:t>‹#›</a:t>
            </a:fld>
            <a:endParaRPr lang="en-US" altLang="en-US"/>
          </a:p>
        </p:txBody>
      </p:sp>
    </p:spTree>
    <p:extLst>
      <p:ext uri="{BB962C8B-B14F-4D97-AF65-F5344CB8AC3E}">
        <p14:creationId xmlns:p14="http://schemas.microsoft.com/office/powerpoint/2010/main" val="74002563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629C63B-0CA4-4064-8D2A-F5FB2BB47BF5}" type="datetime1">
              <a:rPr lang="en-US" altLang="en-US"/>
              <a:pPr>
                <a:defRPr/>
              </a:pPr>
              <a:t>25-Jul-2016</a:t>
            </a:fld>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2558880B-6C46-41B2-87FF-1BACA099950F}" type="slidenum">
              <a:rPr lang="en-US" altLang="en-US"/>
              <a:pPr>
                <a:defRPr/>
              </a:pPr>
              <a:t>‹#›</a:t>
            </a:fld>
            <a:endParaRPr lang="en-US" altLang="en-US"/>
          </a:p>
        </p:txBody>
      </p:sp>
    </p:spTree>
    <p:extLst>
      <p:ext uri="{BB962C8B-B14F-4D97-AF65-F5344CB8AC3E}">
        <p14:creationId xmlns:p14="http://schemas.microsoft.com/office/powerpoint/2010/main" val="1956899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1736725"/>
            <a:ext cx="7770813" cy="1919288"/>
          </a:xfrm>
        </p:spPr>
        <p:txBody>
          <a:bodyPr/>
          <a:lstStyle/>
          <a:p>
            <a:r>
              <a:rPr lang="en-US" smtClean="0"/>
              <a:t>Click to edit Master title style</a:t>
            </a:r>
            <a:endParaRPr lang="en-US"/>
          </a:p>
        </p:txBody>
      </p:sp>
    </p:spTree>
    <p:extLst>
      <p:ext uri="{BB962C8B-B14F-4D97-AF65-F5344CB8AC3E}">
        <p14:creationId xmlns:p14="http://schemas.microsoft.com/office/powerpoint/2010/main" val="91612721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13E2416-358F-4196-B340-88FDB3359AE0}" type="datetime1">
              <a:rPr lang="en-US" altLang="en-US"/>
              <a:pPr>
                <a:defRPr/>
              </a:pPr>
              <a:t>25-Jul-2016</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634834E-6D33-4CD2-A8EE-5FA80937B9CE}" type="slidenum">
              <a:rPr lang="en-US" altLang="en-US"/>
              <a:pPr>
                <a:defRPr/>
              </a:pPr>
              <a:t>‹#›</a:t>
            </a:fld>
            <a:endParaRPr lang="en-US" altLang="en-US"/>
          </a:p>
        </p:txBody>
      </p:sp>
    </p:spTree>
    <p:extLst>
      <p:ext uri="{BB962C8B-B14F-4D97-AF65-F5344CB8AC3E}">
        <p14:creationId xmlns:p14="http://schemas.microsoft.com/office/powerpoint/2010/main" val="367018235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EAF0569-045E-4E93-A2BD-88D8544B2389}" type="datetime1">
              <a:rPr lang="en-US" altLang="en-US"/>
              <a:pPr>
                <a:defRPr/>
              </a:pPr>
              <a:t>25-Jul-2016</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C7512BC-DBBC-4328-AFB6-11190399AE53}" type="slidenum">
              <a:rPr lang="en-US" altLang="en-US"/>
              <a:pPr>
                <a:defRPr/>
              </a:pPr>
              <a:t>‹#›</a:t>
            </a:fld>
            <a:endParaRPr lang="en-US" altLang="en-US"/>
          </a:p>
        </p:txBody>
      </p:sp>
    </p:spTree>
    <p:extLst>
      <p:ext uri="{BB962C8B-B14F-4D97-AF65-F5344CB8AC3E}">
        <p14:creationId xmlns:p14="http://schemas.microsoft.com/office/powerpoint/2010/main" val="136883817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7C2953E-7474-4DF0-8F13-133D1F025FD5}" type="datetime1">
              <a:rPr lang="en-US" altLang="en-US"/>
              <a:pPr>
                <a:defRPr/>
              </a:pPr>
              <a:t>25-Jul-2016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66B168D-6340-45F5-A4AE-DCCE194EF911}" type="slidenum">
              <a:rPr lang="en-US" altLang="en-US"/>
              <a:pPr>
                <a:defRPr/>
              </a:pPr>
              <a:t>‹#›</a:t>
            </a:fld>
            <a:endParaRPr lang="en-US" altLang="en-US"/>
          </a:p>
        </p:txBody>
      </p:sp>
    </p:spTree>
    <p:extLst>
      <p:ext uri="{BB962C8B-B14F-4D97-AF65-F5344CB8AC3E}">
        <p14:creationId xmlns:p14="http://schemas.microsoft.com/office/powerpoint/2010/main" val="207771505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280BCB1-B1F4-4906-946D-B70C2A67563F}" type="datetime1">
              <a:rPr lang="en-US" altLang="en-US"/>
              <a:pPr>
                <a:defRPr/>
              </a:pPr>
              <a:t>25-Jul-2016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0A89D99-5254-4566-8D47-10F4564844EA}" type="slidenum">
              <a:rPr lang="en-US" altLang="en-US"/>
              <a:pPr>
                <a:defRPr/>
              </a:pPr>
              <a:t>‹#›</a:t>
            </a:fld>
            <a:endParaRPr lang="en-US" altLang="en-US"/>
          </a:p>
        </p:txBody>
      </p:sp>
    </p:spTree>
    <p:extLst>
      <p:ext uri="{BB962C8B-B14F-4D97-AF65-F5344CB8AC3E}">
        <p14:creationId xmlns:p14="http://schemas.microsoft.com/office/powerpoint/2010/main" val="338255800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fondcouv.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OECD_TEXT_10cm.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413" y="207963"/>
            <a:ext cx="1970087"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3394" name="Rectangle 2"/>
          <p:cNvSpPr>
            <a:spLocks noGrp="1" noChangeArrowheads="1"/>
          </p:cNvSpPr>
          <p:nvPr>
            <p:ph type="ctrTitle"/>
          </p:nvPr>
        </p:nvSpPr>
        <p:spPr>
          <a:xfrm>
            <a:off x="3009726" y="1749847"/>
            <a:ext cx="4894263" cy="1470025"/>
          </a:xfrm>
        </p:spPr>
        <p:txBody>
          <a:bodyPr/>
          <a:lstStyle>
            <a:lvl1pPr algn="l">
              <a:defRPr>
                <a:solidFill>
                  <a:schemeClr val="bg1"/>
                </a:solidFill>
              </a:defRPr>
            </a:lvl1pPr>
          </a:lstStyle>
          <a:p>
            <a:r>
              <a:rPr lang="en-US" smtClean="0"/>
              <a:t>Click to edit Master title style</a:t>
            </a:r>
            <a:endParaRPr lang="en-GB" dirty="0"/>
          </a:p>
        </p:txBody>
      </p:sp>
      <p:sp>
        <p:nvSpPr>
          <p:cNvPr id="443395" name="Rectangle 3"/>
          <p:cNvSpPr>
            <a:spLocks noGrp="1" noChangeArrowheads="1"/>
          </p:cNvSpPr>
          <p:nvPr>
            <p:ph type="subTitle" idx="1"/>
          </p:nvPr>
        </p:nvSpPr>
        <p:spPr>
          <a:xfrm>
            <a:off x="3008139" y="3332584"/>
            <a:ext cx="4929187" cy="1752600"/>
          </a:xfrm>
        </p:spPr>
        <p:txBody>
          <a:bodyPr/>
          <a:lstStyle>
            <a:lvl1pPr marL="0" indent="0" algn="l">
              <a:buFontTx/>
              <a:buNone/>
              <a:defRPr>
                <a:solidFill>
                  <a:schemeClr val="bg1"/>
                </a:solidFill>
              </a:defRPr>
            </a:lvl1pPr>
          </a:lstStyle>
          <a:p>
            <a:r>
              <a:rPr lang="en-US" smtClean="0"/>
              <a:t>Click to edit Master subtitle style</a:t>
            </a:r>
            <a:endParaRPr lang="en-GB" dirty="0"/>
          </a:p>
        </p:txBody>
      </p:sp>
      <p:sp>
        <p:nvSpPr>
          <p:cNvPr id="6" name="Rectangle 4"/>
          <p:cNvSpPr>
            <a:spLocks noGrp="1" noChangeArrowheads="1"/>
          </p:cNvSpPr>
          <p:nvPr>
            <p:ph type="dt" sz="half" idx="10"/>
          </p:nvPr>
        </p:nvSpPr>
        <p:spPr>
          <a:xfrm>
            <a:off x="250825" y="6245225"/>
            <a:ext cx="4043363" cy="476250"/>
          </a:xfrm>
        </p:spPr>
        <p:txBody>
          <a:bodyPr/>
          <a:lstStyle>
            <a:lvl1pPr>
              <a:defRPr>
                <a:solidFill>
                  <a:schemeClr val="tx1"/>
                </a:solidFill>
              </a:defRPr>
            </a:lvl1pPr>
          </a:lstStyle>
          <a:p>
            <a:pPr>
              <a:defRPr/>
            </a:pPr>
            <a:fld id="{C0A1C36A-4A6B-498B-98E5-B1ECDB47730C}" type="datetime1">
              <a:rPr lang="en-US" altLang="en-US"/>
              <a:pPr>
                <a:defRPr/>
              </a:pPr>
              <a:t>25-Jul-2016</a:t>
            </a:fld>
            <a:endParaRPr lang="en-US" altLang="en-US"/>
          </a:p>
        </p:txBody>
      </p:sp>
      <p:sp>
        <p:nvSpPr>
          <p:cNvPr id="7" name="Rectangle 5"/>
          <p:cNvSpPr>
            <a:spLocks noGrp="1" noChangeArrowheads="1"/>
          </p:cNvSpPr>
          <p:nvPr>
            <p:ph type="ftr" sz="quarter" idx="11"/>
          </p:nvPr>
        </p:nvSpPr>
        <p:spPr/>
        <p:txBody>
          <a:bodyPr/>
          <a:lstStyle>
            <a:lvl1pPr>
              <a:defRPr>
                <a:solidFill>
                  <a:schemeClr val="tx1"/>
                </a:solidFill>
              </a:defRPr>
            </a:lvl1pPr>
          </a:lstStyle>
          <a:p>
            <a:pPr>
              <a:defRPr/>
            </a:pPr>
            <a:endParaRPr lang="en-US" altLang="en-US"/>
          </a:p>
        </p:txBody>
      </p:sp>
      <p:sp>
        <p:nvSpPr>
          <p:cNvPr id="8"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F78AA0F0-FD7E-461C-BC88-21250F03AC03}" type="slidenum">
              <a:rPr lang="en-US" altLang="en-US"/>
              <a:pPr>
                <a:defRPr/>
              </a:pPr>
              <a:t>‹#›</a:t>
            </a:fld>
            <a:endParaRPr lang="en-US" altLang="en-US"/>
          </a:p>
        </p:txBody>
      </p:sp>
    </p:spTree>
    <p:extLst>
      <p:ext uri="{BB962C8B-B14F-4D97-AF65-F5344CB8AC3E}">
        <p14:creationId xmlns:p14="http://schemas.microsoft.com/office/powerpoint/2010/main" val="76988044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fld id="{744E5D65-B554-434E-BFB0-2E2E36D4F716}" type="datetime1">
              <a:rPr lang="en-US" altLang="en-US"/>
              <a:pPr>
                <a:defRPr/>
              </a:pPr>
              <a:t>25-Jul-2016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FA4948D-E09D-4E60-AA14-844B5EE025AF}" type="slidenum">
              <a:rPr lang="en-US" altLang="en-US"/>
              <a:pPr>
                <a:defRPr/>
              </a:pPr>
              <a:t>‹#›</a:t>
            </a:fld>
            <a:endParaRPr lang="en-US" altLang="en-US"/>
          </a:p>
        </p:txBody>
      </p:sp>
    </p:spTree>
    <p:extLst>
      <p:ext uri="{BB962C8B-B14F-4D97-AF65-F5344CB8AC3E}">
        <p14:creationId xmlns:p14="http://schemas.microsoft.com/office/powerpoint/2010/main" val="53493963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984DB641-4975-410F-BDBD-2B8F61E04FCE}" type="datetime1">
              <a:rPr lang="en-US" altLang="en-US"/>
              <a:pPr>
                <a:defRPr/>
              </a:pPr>
              <a:t>25-Jul-2016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E184551-A0D8-43C0-BD41-CA12BED75A76}" type="slidenum">
              <a:rPr lang="en-US" altLang="en-US"/>
              <a:pPr>
                <a:defRPr/>
              </a:pPr>
              <a:t>‹#›</a:t>
            </a:fld>
            <a:endParaRPr lang="en-US" altLang="en-US"/>
          </a:p>
        </p:txBody>
      </p:sp>
    </p:spTree>
    <p:extLst>
      <p:ext uri="{BB962C8B-B14F-4D97-AF65-F5344CB8AC3E}">
        <p14:creationId xmlns:p14="http://schemas.microsoft.com/office/powerpoint/2010/main" val="365510273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600200"/>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63" y="1600200"/>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AA72CA6E-2245-4D96-902B-BFB5991B2007}" type="datetime1">
              <a:rPr lang="en-US" altLang="en-US"/>
              <a:pPr>
                <a:defRPr/>
              </a:pPr>
              <a:t>25-Jul-2016</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497E05E-2BAA-465F-94CC-0B0470E4EE7C}" type="slidenum">
              <a:rPr lang="en-US" altLang="en-US"/>
              <a:pPr>
                <a:defRPr/>
              </a:pPr>
              <a:t>‹#›</a:t>
            </a:fld>
            <a:endParaRPr lang="en-US" altLang="en-US"/>
          </a:p>
        </p:txBody>
      </p:sp>
    </p:spTree>
    <p:extLst>
      <p:ext uri="{BB962C8B-B14F-4D97-AF65-F5344CB8AC3E}">
        <p14:creationId xmlns:p14="http://schemas.microsoft.com/office/powerpoint/2010/main" val="209418340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3A54C813-E0C9-4AD9-AD5F-781D6333F1DC}" type="datetime1">
              <a:rPr lang="en-US" altLang="en-US"/>
              <a:pPr>
                <a:defRPr/>
              </a:pPr>
              <a:t>25-Jul-2016</a:t>
            </a:fld>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35DD40E1-B84F-48E4-9398-3915A696A1CB}" type="slidenum">
              <a:rPr lang="en-US" altLang="en-US"/>
              <a:pPr>
                <a:defRPr/>
              </a:pPr>
              <a:t>‹#›</a:t>
            </a:fld>
            <a:endParaRPr lang="en-US" altLang="en-US"/>
          </a:p>
        </p:txBody>
      </p:sp>
    </p:spTree>
    <p:extLst>
      <p:ext uri="{BB962C8B-B14F-4D97-AF65-F5344CB8AC3E}">
        <p14:creationId xmlns:p14="http://schemas.microsoft.com/office/powerpoint/2010/main" val="126551465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2425C239-00ED-48D0-867C-D2C7D3C6832D}" type="datetime1">
              <a:rPr lang="en-US" altLang="en-US"/>
              <a:pPr>
                <a:defRPr/>
              </a:pPr>
              <a:t>25-Jul-2016</a:t>
            </a:fld>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08C6DA60-8CF9-410D-8448-FD90A744ED8E}" type="slidenum">
              <a:rPr lang="en-US" altLang="en-US"/>
              <a:pPr>
                <a:defRPr/>
              </a:pPr>
              <a:t>‹#›</a:t>
            </a:fld>
            <a:endParaRPr lang="en-US" altLang="en-US"/>
          </a:p>
        </p:txBody>
      </p:sp>
    </p:spTree>
    <p:extLst>
      <p:ext uri="{BB962C8B-B14F-4D97-AF65-F5344CB8AC3E}">
        <p14:creationId xmlns:p14="http://schemas.microsoft.com/office/powerpoint/2010/main" val="4085152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logo"/>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44638" y="1298575"/>
            <a:ext cx="1731962"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OECD_285_50K_100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75" y="117475"/>
            <a:ext cx="8540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name_EN_2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692150"/>
            <a:ext cx="2236787"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3394" name="Rectangle 2"/>
          <p:cNvSpPr>
            <a:spLocks noGrp="1" noChangeArrowheads="1"/>
          </p:cNvSpPr>
          <p:nvPr>
            <p:ph type="ctrTitle"/>
          </p:nvPr>
        </p:nvSpPr>
        <p:spPr>
          <a:xfrm>
            <a:off x="3419475" y="1341438"/>
            <a:ext cx="5184775" cy="1470025"/>
          </a:xfrm>
        </p:spPr>
        <p:txBody>
          <a:bodyPr/>
          <a:lstStyle>
            <a:lvl1pPr algn="l">
              <a:defRPr/>
            </a:lvl1pPr>
          </a:lstStyle>
          <a:p>
            <a:r>
              <a:rPr lang="en-US" smtClean="0"/>
              <a:t>Click to edit Master title style</a:t>
            </a:r>
            <a:endParaRPr lang="en-US"/>
          </a:p>
        </p:txBody>
      </p:sp>
      <p:sp>
        <p:nvSpPr>
          <p:cNvPr id="443395" name="Rectangle 3"/>
          <p:cNvSpPr>
            <a:spLocks noGrp="1" noChangeArrowheads="1"/>
          </p:cNvSpPr>
          <p:nvPr>
            <p:ph type="subTitle" idx="1"/>
          </p:nvPr>
        </p:nvSpPr>
        <p:spPr>
          <a:xfrm>
            <a:off x="3419475" y="2900363"/>
            <a:ext cx="4857750" cy="1752600"/>
          </a:xfrm>
        </p:spPr>
        <p:txBody>
          <a:bodyPr/>
          <a:lstStyle>
            <a:lvl1pPr marL="0" indent="0">
              <a:buFontTx/>
              <a:buNone/>
              <a:defRPr/>
            </a:lvl1pPr>
          </a:lstStyle>
          <a:p>
            <a:r>
              <a:rPr lang="en-US" smtClean="0"/>
              <a:t>Click to edit Master subtitle style</a:t>
            </a:r>
            <a:endParaRPr lang="en-US"/>
          </a:p>
        </p:txBody>
      </p:sp>
      <p:sp>
        <p:nvSpPr>
          <p:cNvPr id="7" name="Rectangle 4"/>
          <p:cNvSpPr>
            <a:spLocks noGrp="1" noChangeArrowheads="1"/>
          </p:cNvSpPr>
          <p:nvPr>
            <p:ph type="dt" sz="half" idx="10"/>
          </p:nvPr>
        </p:nvSpPr>
        <p:spPr/>
        <p:txBody>
          <a:bodyPr/>
          <a:lstStyle>
            <a:lvl1pPr>
              <a:defRPr/>
            </a:lvl1pPr>
          </a:lstStyle>
          <a:p>
            <a:pPr>
              <a:defRPr/>
            </a:pPr>
            <a:fld id="{4BE2667C-E59D-4096-B10F-0566CC63C8AD}" type="datetime1">
              <a:rPr lang="en-US" altLang="en-US"/>
              <a:pPr>
                <a:defRPr/>
              </a:pPr>
              <a:t>25-Jul-2016</a:t>
            </a:fld>
            <a:endParaRPr lang="en-US" altLang="en-US"/>
          </a:p>
        </p:txBody>
      </p:sp>
      <p:sp>
        <p:nvSpPr>
          <p:cNvPr id="8" name="Rectangle 5"/>
          <p:cNvSpPr>
            <a:spLocks noGrp="1" noChangeArrowheads="1"/>
          </p:cNvSpPr>
          <p:nvPr>
            <p:ph type="ftr" sz="quarter" idx="11"/>
          </p:nvPr>
        </p:nvSpPr>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xfrm>
            <a:off x="6553200" y="6245225"/>
            <a:ext cx="827088" cy="476250"/>
          </a:xfrm>
        </p:spPr>
        <p:txBody>
          <a:bodyPr/>
          <a:lstStyle>
            <a:lvl1pPr>
              <a:defRPr/>
            </a:lvl1pPr>
          </a:lstStyle>
          <a:p>
            <a:pPr>
              <a:defRPr/>
            </a:pPr>
            <a:fld id="{C11B0E76-6783-461F-BF40-480E8B7CF3D7}" type="slidenum">
              <a:rPr lang="en-US" altLang="en-US"/>
              <a:pPr>
                <a:defRPr/>
              </a:pPr>
              <a:t>‹#›</a:t>
            </a:fld>
            <a:endParaRPr lang="en-US" altLang="en-US"/>
          </a:p>
        </p:txBody>
      </p:sp>
    </p:spTree>
    <p:extLst>
      <p:ext uri="{BB962C8B-B14F-4D97-AF65-F5344CB8AC3E}">
        <p14:creationId xmlns:p14="http://schemas.microsoft.com/office/powerpoint/2010/main" val="240498234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5ADEA7A-20CB-4950-9E42-038405673ADF}" type="datetime1">
              <a:rPr lang="en-US" altLang="en-US"/>
              <a:pPr>
                <a:defRPr/>
              </a:pPr>
              <a:t>25-Jul-2016</a:t>
            </a:fld>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DCD0721E-3FB1-440B-82F2-50FCFC929AF5}" type="slidenum">
              <a:rPr lang="en-US" altLang="en-US"/>
              <a:pPr>
                <a:defRPr/>
              </a:pPr>
              <a:t>‹#›</a:t>
            </a:fld>
            <a:endParaRPr lang="en-US" altLang="en-US"/>
          </a:p>
        </p:txBody>
      </p:sp>
    </p:spTree>
    <p:extLst>
      <p:ext uri="{BB962C8B-B14F-4D97-AF65-F5344CB8AC3E}">
        <p14:creationId xmlns:p14="http://schemas.microsoft.com/office/powerpoint/2010/main" val="418453955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22FF1EB-8A40-4697-B418-0296B95EFECD}" type="datetime1">
              <a:rPr lang="en-US" altLang="en-US"/>
              <a:pPr>
                <a:defRPr/>
              </a:pPr>
              <a:t>25-Jul-2016</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4F98A2A-B46E-46B7-87A9-094477B3F32B}" type="slidenum">
              <a:rPr lang="en-US" altLang="en-US"/>
              <a:pPr>
                <a:defRPr/>
              </a:pPr>
              <a:t>‹#›</a:t>
            </a:fld>
            <a:endParaRPr lang="en-US" altLang="en-US"/>
          </a:p>
        </p:txBody>
      </p:sp>
    </p:spTree>
    <p:extLst>
      <p:ext uri="{BB962C8B-B14F-4D97-AF65-F5344CB8AC3E}">
        <p14:creationId xmlns:p14="http://schemas.microsoft.com/office/powerpoint/2010/main" val="262299766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bg1"/>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5F65081-C1E0-4D04-9A35-C890A6955192}" type="datetime1">
              <a:rPr lang="en-US" altLang="en-US"/>
              <a:pPr>
                <a:defRPr/>
              </a:pPr>
              <a:t>25-Jul-2016</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2FD1C46-0A49-40B0-B9AD-6A8A8BC3DD1F}" type="slidenum">
              <a:rPr lang="en-US" altLang="en-US"/>
              <a:pPr>
                <a:defRPr/>
              </a:pPr>
              <a:t>‹#›</a:t>
            </a:fld>
            <a:endParaRPr lang="en-US" altLang="en-US"/>
          </a:p>
        </p:txBody>
      </p:sp>
    </p:spTree>
    <p:extLst>
      <p:ext uri="{BB962C8B-B14F-4D97-AF65-F5344CB8AC3E}">
        <p14:creationId xmlns:p14="http://schemas.microsoft.com/office/powerpoint/2010/main" val="171143307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517B4577-F540-49D7-90E5-CDA0A5C19317}" type="datetime1">
              <a:rPr lang="en-US" altLang="en-US"/>
              <a:pPr>
                <a:defRPr/>
              </a:pPr>
              <a:t>25-Jul-2016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0EED244-6A24-4434-93A2-873356C1812C}" type="slidenum">
              <a:rPr lang="en-US" altLang="en-US"/>
              <a:pPr>
                <a:defRPr/>
              </a:pPr>
              <a:t>‹#›</a:t>
            </a:fld>
            <a:endParaRPr lang="en-US" altLang="en-US"/>
          </a:p>
        </p:txBody>
      </p:sp>
    </p:spTree>
    <p:extLst>
      <p:ext uri="{BB962C8B-B14F-4D97-AF65-F5344CB8AC3E}">
        <p14:creationId xmlns:p14="http://schemas.microsoft.com/office/powerpoint/2010/main" val="386767112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8592EFC9-7488-491C-B25D-7BA87021201B}" type="datetime1">
              <a:rPr lang="en-US" altLang="en-US"/>
              <a:pPr>
                <a:defRPr/>
              </a:pPr>
              <a:t>25-Jul-2016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ECEFF6F-1CF1-4E14-AB83-F9982BF93B99}" type="slidenum">
              <a:rPr lang="en-US" altLang="en-US"/>
              <a:pPr>
                <a:defRPr/>
              </a:pPr>
              <a:t>‹#›</a:t>
            </a:fld>
            <a:endParaRPr lang="en-US" altLang="en-US"/>
          </a:p>
        </p:txBody>
      </p:sp>
    </p:spTree>
    <p:extLst>
      <p:ext uri="{BB962C8B-B14F-4D97-AF65-F5344CB8AC3E}">
        <p14:creationId xmlns:p14="http://schemas.microsoft.com/office/powerpoint/2010/main" val="21444397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fondcouv.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OECD_TEXT_10cm.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413" y="207963"/>
            <a:ext cx="1970087"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3394" name="Rectangle 2"/>
          <p:cNvSpPr>
            <a:spLocks noGrp="1" noChangeArrowheads="1"/>
          </p:cNvSpPr>
          <p:nvPr>
            <p:ph type="ctrTitle"/>
          </p:nvPr>
        </p:nvSpPr>
        <p:spPr>
          <a:xfrm>
            <a:off x="3009726" y="1749847"/>
            <a:ext cx="4894263" cy="1470025"/>
          </a:xfrm>
        </p:spPr>
        <p:txBody>
          <a:bodyPr/>
          <a:lstStyle>
            <a:lvl1pPr algn="l">
              <a:defRPr>
                <a:solidFill>
                  <a:schemeClr val="bg1"/>
                </a:solidFill>
              </a:defRPr>
            </a:lvl1pPr>
          </a:lstStyle>
          <a:p>
            <a:r>
              <a:rPr lang="en-US" smtClean="0"/>
              <a:t>Click to edit Master title style</a:t>
            </a:r>
            <a:endParaRPr lang="en-GB" dirty="0"/>
          </a:p>
        </p:txBody>
      </p:sp>
      <p:sp>
        <p:nvSpPr>
          <p:cNvPr id="443395" name="Rectangle 3"/>
          <p:cNvSpPr>
            <a:spLocks noGrp="1" noChangeArrowheads="1"/>
          </p:cNvSpPr>
          <p:nvPr>
            <p:ph type="subTitle" idx="1"/>
          </p:nvPr>
        </p:nvSpPr>
        <p:spPr>
          <a:xfrm>
            <a:off x="3008139" y="3332584"/>
            <a:ext cx="4929187" cy="1752600"/>
          </a:xfrm>
        </p:spPr>
        <p:txBody>
          <a:bodyPr/>
          <a:lstStyle>
            <a:lvl1pPr marL="0" indent="0" algn="l">
              <a:buFontTx/>
              <a:buNone/>
              <a:defRPr>
                <a:solidFill>
                  <a:schemeClr val="bg1"/>
                </a:solidFill>
              </a:defRPr>
            </a:lvl1pPr>
          </a:lstStyle>
          <a:p>
            <a:r>
              <a:rPr lang="en-US" smtClean="0"/>
              <a:t>Click to edit Master subtitle style</a:t>
            </a:r>
            <a:endParaRPr lang="en-GB" dirty="0"/>
          </a:p>
        </p:txBody>
      </p:sp>
      <p:sp>
        <p:nvSpPr>
          <p:cNvPr id="6" name="Rectangle 4"/>
          <p:cNvSpPr>
            <a:spLocks noGrp="1" noChangeArrowheads="1"/>
          </p:cNvSpPr>
          <p:nvPr>
            <p:ph type="dt" sz="half" idx="10"/>
          </p:nvPr>
        </p:nvSpPr>
        <p:spPr>
          <a:xfrm>
            <a:off x="250825" y="6245225"/>
            <a:ext cx="4043363" cy="476250"/>
          </a:xfrm>
        </p:spPr>
        <p:txBody>
          <a:bodyPr/>
          <a:lstStyle>
            <a:lvl1pPr>
              <a:defRPr>
                <a:solidFill>
                  <a:schemeClr val="tx1"/>
                </a:solidFill>
              </a:defRPr>
            </a:lvl1pPr>
          </a:lstStyle>
          <a:p>
            <a:pPr>
              <a:defRPr/>
            </a:pPr>
            <a:fld id="{15C4A8B9-3731-422B-9382-9C314E12EA29}" type="datetime1">
              <a:rPr lang="en-US" altLang="en-US"/>
              <a:pPr>
                <a:defRPr/>
              </a:pPr>
              <a:t>25-Jul-2016</a:t>
            </a:fld>
            <a:endParaRPr lang="en-US" altLang="en-US"/>
          </a:p>
        </p:txBody>
      </p:sp>
      <p:sp>
        <p:nvSpPr>
          <p:cNvPr id="7" name="Rectangle 5"/>
          <p:cNvSpPr>
            <a:spLocks noGrp="1" noChangeArrowheads="1"/>
          </p:cNvSpPr>
          <p:nvPr>
            <p:ph type="ftr" sz="quarter" idx="11"/>
          </p:nvPr>
        </p:nvSpPr>
        <p:spPr/>
        <p:txBody>
          <a:bodyPr/>
          <a:lstStyle>
            <a:lvl1pPr>
              <a:defRPr>
                <a:solidFill>
                  <a:schemeClr val="tx1"/>
                </a:solidFill>
              </a:defRPr>
            </a:lvl1pPr>
          </a:lstStyle>
          <a:p>
            <a:pPr>
              <a:defRPr/>
            </a:pPr>
            <a:endParaRPr lang="en-US" altLang="en-US"/>
          </a:p>
        </p:txBody>
      </p:sp>
      <p:sp>
        <p:nvSpPr>
          <p:cNvPr id="8"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EA303450-EAAD-45D0-92DF-125D9876EA9B}" type="slidenum">
              <a:rPr lang="en-US" altLang="en-US"/>
              <a:pPr>
                <a:defRPr/>
              </a:pPr>
              <a:t>‹#›</a:t>
            </a:fld>
            <a:endParaRPr lang="en-US" altLang="en-US"/>
          </a:p>
        </p:txBody>
      </p:sp>
    </p:spTree>
    <p:extLst>
      <p:ext uri="{BB962C8B-B14F-4D97-AF65-F5344CB8AC3E}">
        <p14:creationId xmlns:p14="http://schemas.microsoft.com/office/powerpoint/2010/main" val="403461666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fld id="{0668937B-28C3-470E-B6EB-2F772B4C86EB}" type="datetime1">
              <a:rPr lang="en-US" altLang="en-US"/>
              <a:pPr>
                <a:defRPr/>
              </a:pPr>
              <a:t>25-Jul-2016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24065CF-7A0D-46DF-8AD3-DB4A7BF6DA78}" type="slidenum">
              <a:rPr lang="en-US" altLang="en-US"/>
              <a:pPr>
                <a:defRPr/>
              </a:pPr>
              <a:t>‹#›</a:t>
            </a:fld>
            <a:endParaRPr lang="en-US" altLang="en-US"/>
          </a:p>
        </p:txBody>
      </p:sp>
    </p:spTree>
    <p:extLst>
      <p:ext uri="{BB962C8B-B14F-4D97-AF65-F5344CB8AC3E}">
        <p14:creationId xmlns:p14="http://schemas.microsoft.com/office/powerpoint/2010/main" val="172987132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E4494131-B83D-4518-8959-6E7E71E24986}" type="datetime1">
              <a:rPr lang="en-US" altLang="en-US"/>
              <a:pPr>
                <a:defRPr/>
              </a:pPr>
              <a:t>25-Jul-2016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53F231D-A7F7-43A7-969C-5CB4DCEDBA1C}" type="slidenum">
              <a:rPr lang="en-US" altLang="en-US"/>
              <a:pPr>
                <a:defRPr/>
              </a:pPr>
              <a:t>‹#›</a:t>
            </a:fld>
            <a:endParaRPr lang="en-US" altLang="en-US"/>
          </a:p>
        </p:txBody>
      </p:sp>
    </p:spTree>
    <p:extLst>
      <p:ext uri="{BB962C8B-B14F-4D97-AF65-F5344CB8AC3E}">
        <p14:creationId xmlns:p14="http://schemas.microsoft.com/office/powerpoint/2010/main" val="198534681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600200"/>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63" y="1600200"/>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B64C117C-2386-461F-9C8B-5156F8213ED7}" type="datetime1">
              <a:rPr lang="en-US" altLang="en-US"/>
              <a:pPr>
                <a:defRPr/>
              </a:pPr>
              <a:t>25-Jul-2016</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68905D9-ADAC-4EDD-8299-96F7DCFA0778}" type="slidenum">
              <a:rPr lang="en-US" altLang="en-US"/>
              <a:pPr>
                <a:defRPr/>
              </a:pPr>
              <a:t>‹#›</a:t>
            </a:fld>
            <a:endParaRPr lang="en-US" altLang="en-US"/>
          </a:p>
        </p:txBody>
      </p:sp>
    </p:spTree>
    <p:extLst>
      <p:ext uri="{BB962C8B-B14F-4D97-AF65-F5344CB8AC3E}">
        <p14:creationId xmlns:p14="http://schemas.microsoft.com/office/powerpoint/2010/main" val="96203405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6E37DF6B-307A-43DF-A3BE-9CC93724E735}" type="datetime1">
              <a:rPr lang="en-US" altLang="en-US"/>
              <a:pPr>
                <a:defRPr/>
              </a:pPr>
              <a:t>25-Jul-2016</a:t>
            </a:fld>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5C106FC2-CC37-486C-A39D-E4D8743D5032}" type="slidenum">
              <a:rPr lang="en-US" altLang="en-US"/>
              <a:pPr>
                <a:defRPr/>
              </a:pPr>
              <a:t>‹#›</a:t>
            </a:fld>
            <a:endParaRPr lang="en-US" altLang="en-US"/>
          </a:p>
        </p:txBody>
      </p:sp>
    </p:spTree>
    <p:extLst>
      <p:ext uri="{BB962C8B-B14F-4D97-AF65-F5344CB8AC3E}">
        <p14:creationId xmlns:p14="http://schemas.microsoft.com/office/powerpoint/2010/main" val="2666973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EB96472-7FD5-4B41-A327-E6E4B96B5740}" type="datetime1">
              <a:rPr lang="en-US" altLang="en-US"/>
              <a:pPr>
                <a:defRPr/>
              </a:pPr>
              <a:t>25-Jul-2016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FB1ED2E-EF36-41D1-A03B-DCD8B788E9B6}" type="slidenum">
              <a:rPr lang="en-US" altLang="en-US"/>
              <a:pPr>
                <a:defRPr/>
              </a:pPr>
              <a:t>‹#›</a:t>
            </a:fld>
            <a:endParaRPr lang="en-US" altLang="en-US"/>
          </a:p>
        </p:txBody>
      </p:sp>
    </p:spTree>
    <p:extLst>
      <p:ext uri="{BB962C8B-B14F-4D97-AF65-F5344CB8AC3E}">
        <p14:creationId xmlns:p14="http://schemas.microsoft.com/office/powerpoint/2010/main" val="274991895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C227C1B8-A970-44F8-A7BE-7A99967C7EDB}" type="datetime1">
              <a:rPr lang="en-US" altLang="en-US"/>
              <a:pPr>
                <a:defRPr/>
              </a:pPr>
              <a:t>25-Jul-2016</a:t>
            </a:fld>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83A7D78E-A88C-48B3-8A4A-89882981AB10}" type="slidenum">
              <a:rPr lang="en-US" altLang="en-US"/>
              <a:pPr>
                <a:defRPr/>
              </a:pPr>
              <a:t>‹#›</a:t>
            </a:fld>
            <a:endParaRPr lang="en-US" altLang="en-US"/>
          </a:p>
        </p:txBody>
      </p:sp>
    </p:spTree>
    <p:extLst>
      <p:ext uri="{BB962C8B-B14F-4D97-AF65-F5344CB8AC3E}">
        <p14:creationId xmlns:p14="http://schemas.microsoft.com/office/powerpoint/2010/main" val="376626379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5F9A039-D40B-438B-98D9-7FA27AA01FB5}" type="datetime1">
              <a:rPr lang="en-US" altLang="en-US"/>
              <a:pPr>
                <a:defRPr/>
              </a:pPr>
              <a:t>25-Jul-2016</a:t>
            </a:fld>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9358A6D2-3EE6-4402-B1A2-25382272E46B}" type="slidenum">
              <a:rPr lang="en-US" altLang="en-US"/>
              <a:pPr>
                <a:defRPr/>
              </a:pPr>
              <a:t>‹#›</a:t>
            </a:fld>
            <a:endParaRPr lang="en-US" altLang="en-US"/>
          </a:p>
        </p:txBody>
      </p:sp>
    </p:spTree>
    <p:extLst>
      <p:ext uri="{BB962C8B-B14F-4D97-AF65-F5344CB8AC3E}">
        <p14:creationId xmlns:p14="http://schemas.microsoft.com/office/powerpoint/2010/main" val="394041085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F4D5CC0-4BF7-4DF0-91A2-0953C97CEE0E}" type="datetime1">
              <a:rPr lang="en-US" altLang="en-US"/>
              <a:pPr>
                <a:defRPr/>
              </a:pPr>
              <a:t>25-Jul-2016</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1656594-6ADA-46C2-81C1-110D21D5EA22}" type="slidenum">
              <a:rPr lang="en-US" altLang="en-US"/>
              <a:pPr>
                <a:defRPr/>
              </a:pPr>
              <a:t>‹#›</a:t>
            </a:fld>
            <a:endParaRPr lang="en-US" altLang="en-US"/>
          </a:p>
        </p:txBody>
      </p:sp>
    </p:spTree>
    <p:extLst>
      <p:ext uri="{BB962C8B-B14F-4D97-AF65-F5344CB8AC3E}">
        <p14:creationId xmlns:p14="http://schemas.microsoft.com/office/powerpoint/2010/main" val="97174286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bg1"/>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BF5F859-08D6-4A09-83A7-4E288B9F5AC5}" type="datetime1">
              <a:rPr lang="en-US" altLang="en-US"/>
              <a:pPr>
                <a:defRPr/>
              </a:pPr>
              <a:t>25-Jul-2016</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8EE92E8-7017-429E-ACEF-AD31464A9056}" type="slidenum">
              <a:rPr lang="en-US" altLang="en-US"/>
              <a:pPr>
                <a:defRPr/>
              </a:pPr>
              <a:t>‹#›</a:t>
            </a:fld>
            <a:endParaRPr lang="en-US" altLang="en-US"/>
          </a:p>
        </p:txBody>
      </p:sp>
    </p:spTree>
    <p:extLst>
      <p:ext uri="{BB962C8B-B14F-4D97-AF65-F5344CB8AC3E}">
        <p14:creationId xmlns:p14="http://schemas.microsoft.com/office/powerpoint/2010/main" val="404232256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0CF789DF-A764-43A4-A198-AB011AF62A27}" type="datetime1">
              <a:rPr lang="en-US" altLang="en-US"/>
              <a:pPr>
                <a:defRPr/>
              </a:pPr>
              <a:t>25-Jul-2016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EB6F598-7086-4613-9A57-168088683980}" type="slidenum">
              <a:rPr lang="en-US" altLang="en-US"/>
              <a:pPr>
                <a:defRPr/>
              </a:pPr>
              <a:t>‹#›</a:t>
            </a:fld>
            <a:endParaRPr lang="en-US" altLang="en-US"/>
          </a:p>
        </p:txBody>
      </p:sp>
    </p:spTree>
    <p:extLst>
      <p:ext uri="{BB962C8B-B14F-4D97-AF65-F5344CB8AC3E}">
        <p14:creationId xmlns:p14="http://schemas.microsoft.com/office/powerpoint/2010/main" val="116528540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0C991215-ED22-46FA-8CC3-EAC3C3D10D14}" type="datetime1">
              <a:rPr lang="en-US" altLang="en-US"/>
              <a:pPr>
                <a:defRPr/>
              </a:pPr>
              <a:t>25-Jul-2016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D1DD3AB-6398-41AE-8366-37901F4446B9}" type="slidenum">
              <a:rPr lang="en-US" altLang="en-US"/>
              <a:pPr>
                <a:defRPr/>
              </a:pPr>
              <a:t>‹#›</a:t>
            </a:fld>
            <a:endParaRPr lang="en-US" altLang="en-US"/>
          </a:p>
        </p:txBody>
      </p:sp>
    </p:spTree>
    <p:extLst>
      <p:ext uri="{BB962C8B-B14F-4D97-AF65-F5344CB8AC3E}">
        <p14:creationId xmlns:p14="http://schemas.microsoft.com/office/powerpoint/2010/main" val="388123112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fondcouv.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OECD_TEXT_10cm.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413" y="207963"/>
            <a:ext cx="1970087"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3394" name="Rectangle 2"/>
          <p:cNvSpPr>
            <a:spLocks noGrp="1" noChangeArrowheads="1"/>
          </p:cNvSpPr>
          <p:nvPr>
            <p:ph type="ctrTitle"/>
          </p:nvPr>
        </p:nvSpPr>
        <p:spPr>
          <a:xfrm>
            <a:off x="3009726" y="1749847"/>
            <a:ext cx="4894263" cy="1470025"/>
          </a:xfrm>
        </p:spPr>
        <p:txBody>
          <a:bodyPr/>
          <a:lstStyle>
            <a:lvl1pPr algn="l">
              <a:defRPr>
                <a:solidFill>
                  <a:schemeClr val="bg1"/>
                </a:solidFill>
              </a:defRPr>
            </a:lvl1pPr>
          </a:lstStyle>
          <a:p>
            <a:r>
              <a:rPr lang="en-US" smtClean="0"/>
              <a:t>Click to edit Master title style</a:t>
            </a:r>
            <a:endParaRPr lang="en-GB" dirty="0"/>
          </a:p>
        </p:txBody>
      </p:sp>
      <p:sp>
        <p:nvSpPr>
          <p:cNvPr id="443395" name="Rectangle 3"/>
          <p:cNvSpPr>
            <a:spLocks noGrp="1" noChangeArrowheads="1"/>
          </p:cNvSpPr>
          <p:nvPr>
            <p:ph type="subTitle" idx="1"/>
          </p:nvPr>
        </p:nvSpPr>
        <p:spPr>
          <a:xfrm>
            <a:off x="3008139" y="3332584"/>
            <a:ext cx="4929187" cy="1752600"/>
          </a:xfrm>
        </p:spPr>
        <p:txBody>
          <a:bodyPr/>
          <a:lstStyle>
            <a:lvl1pPr marL="0" indent="0" algn="l">
              <a:buFontTx/>
              <a:buNone/>
              <a:defRPr>
                <a:solidFill>
                  <a:schemeClr val="bg1"/>
                </a:solidFill>
              </a:defRPr>
            </a:lvl1pPr>
          </a:lstStyle>
          <a:p>
            <a:r>
              <a:rPr lang="en-US" smtClean="0"/>
              <a:t>Click to edit Master subtitle style</a:t>
            </a:r>
            <a:endParaRPr lang="en-GB" dirty="0"/>
          </a:p>
        </p:txBody>
      </p:sp>
      <p:sp>
        <p:nvSpPr>
          <p:cNvPr id="6" name="Rectangle 4"/>
          <p:cNvSpPr>
            <a:spLocks noGrp="1" noChangeArrowheads="1"/>
          </p:cNvSpPr>
          <p:nvPr>
            <p:ph type="dt" sz="half" idx="10"/>
          </p:nvPr>
        </p:nvSpPr>
        <p:spPr>
          <a:xfrm>
            <a:off x="250825" y="6245225"/>
            <a:ext cx="4043363" cy="476250"/>
          </a:xfrm>
        </p:spPr>
        <p:txBody>
          <a:bodyPr/>
          <a:lstStyle>
            <a:lvl1pPr>
              <a:defRPr>
                <a:solidFill>
                  <a:schemeClr val="tx1"/>
                </a:solidFill>
              </a:defRPr>
            </a:lvl1pPr>
          </a:lstStyle>
          <a:p>
            <a:pPr>
              <a:defRPr/>
            </a:pPr>
            <a:fld id="{A3CD5DFB-80AA-4891-86C6-E092F6E064F0}" type="datetime1">
              <a:rPr lang="en-US" altLang="en-US"/>
              <a:pPr>
                <a:defRPr/>
              </a:pPr>
              <a:t>25-Jul-2016</a:t>
            </a:fld>
            <a:endParaRPr lang="en-US" altLang="en-US"/>
          </a:p>
        </p:txBody>
      </p:sp>
      <p:sp>
        <p:nvSpPr>
          <p:cNvPr id="7" name="Rectangle 5"/>
          <p:cNvSpPr>
            <a:spLocks noGrp="1" noChangeArrowheads="1"/>
          </p:cNvSpPr>
          <p:nvPr>
            <p:ph type="ftr" sz="quarter" idx="11"/>
          </p:nvPr>
        </p:nvSpPr>
        <p:spPr/>
        <p:txBody>
          <a:bodyPr/>
          <a:lstStyle>
            <a:lvl1pPr>
              <a:defRPr>
                <a:solidFill>
                  <a:schemeClr val="tx1"/>
                </a:solidFill>
              </a:defRPr>
            </a:lvl1pPr>
          </a:lstStyle>
          <a:p>
            <a:pPr>
              <a:defRPr/>
            </a:pPr>
            <a:endParaRPr lang="en-US" altLang="en-US"/>
          </a:p>
        </p:txBody>
      </p:sp>
      <p:sp>
        <p:nvSpPr>
          <p:cNvPr id="8"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1CCC1630-252D-485D-9441-5ED16C36F8F3}" type="slidenum">
              <a:rPr lang="en-US" altLang="en-US"/>
              <a:pPr>
                <a:defRPr/>
              </a:pPr>
              <a:t>‹#›</a:t>
            </a:fld>
            <a:endParaRPr lang="en-US" altLang="en-US"/>
          </a:p>
        </p:txBody>
      </p:sp>
    </p:spTree>
    <p:extLst>
      <p:ext uri="{BB962C8B-B14F-4D97-AF65-F5344CB8AC3E}">
        <p14:creationId xmlns:p14="http://schemas.microsoft.com/office/powerpoint/2010/main" val="34778671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fld id="{C848220F-A0B7-41EF-95F0-12FD49B82A6A}" type="datetime1">
              <a:rPr lang="en-US" altLang="en-US"/>
              <a:pPr>
                <a:defRPr/>
              </a:pPr>
              <a:t>25-Jul-2016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0278CDB-F82F-43D6-B698-1540AEB8141C}" type="slidenum">
              <a:rPr lang="en-US" altLang="en-US"/>
              <a:pPr>
                <a:defRPr/>
              </a:pPr>
              <a:t>‹#›</a:t>
            </a:fld>
            <a:endParaRPr lang="en-US" altLang="en-US"/>
          </a:p>
        </p:txBody>
      </p:sp>
    </p:spTree>
    <p:extLst>
      <p:ext uri="{BB962C8B-B14F-4D97-AF65-F5344CB8AC3E}">
        <p14:creationId xmlns:p14="http://schemas.microsoft.com/office/powerpoint/2010/main" val="399677323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DFC2C22-A6C2-4D77-B825-4EC7CC02116C}" type="datetime1">
              <a:rPr lang="en-US" altLang="en-US"/>
              <a:pPr>
                <a:defRPr/>
              </a:pPr>
              <a:t>25-Jul-2016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00E3123-161B-431E-829B-3483B005B446}" type="slidenum">
              <a:rPr lang="en-US" altLang="en-US"/>
              <a:pPr>
                <a:defRPr/>
              </a:pPr>
              <a:t>‹#›</a:t>
            </a:fld>
            <a:endParaRPr lang="en-US" altLang="en-US"/>
          </a:p>
        </p:txBody>
      </p:sp>
    </p:spTree>
    <p:extLst>
      <p:ext uri="{BB962C8B-B14F-4D97-AF65-F5344CB8AC3E}">
        <p14:creationId xmlns:p14="http://schemas.microsoft.com/office/powerpoint/2010/main" val="296271283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600200"/>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63" y="1600200"/>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5366A535-79F3-40EA-94A3-283E3EE1669A}" type="datetime1">
              <a:rPr lang="en-US" altLang="en-US"/>
              <a:pPr>
                <a:defRPr/>
              </a:pPr>
              <a:t>25-Jul-2016</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34974ED-C3B0-45E1-A7FE-6EEE36ACAB85}" type="slidenum">
              <a:rPr lang="en-US" altLang="en-US"/>
              <a:pPr>
                <a:defRPr/>
              </a:pPr>
              <a:t>‹#›</a:t>
            </a:fld>
            <a:endParaRPr lang="en-US" altLang="en-US"/>
          </a:p>
        </p:txBody>
      </p:sp>
    </p:spTree>
    <p:extLst>
      <p:ext uri="{BB962C8B-B14F-4D97-AF65-F5344CB8AC3E}">
        <p14:creationId xmlns:p14="http://schemas.microsoft.com/office/powerpoint/2010/main" val="3048109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65F0CBB-E5EE-405E-8916-0B35CD6B0BE7}" type="datetime1">
              <a:rPr lang="en-US" altLang="en-US"/>
              <a:pPr>
                <a:defRPr/>
              </a:pPr>
              <a:t>25-Jul-2016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7252D99-090A-4A5D-8094-029076B8D398}" type="slidenum">
              <a:rPr lang="en-US" altLang="en-US"/>
              <a:pPr>
                <a:defRPr/>
              </a:pPr>
              <a:t>‹#›</a:t>
            </a:fld>
            <a:endParaRPr lang="en-US" altLang="en-US"/>
          </a:p>
        </p:txBody>
      </p:sp>
    </p:spTree>
    <p:extLst>
      <p:ext uri="{BB962C8B-B14F-4D97-AF65-F5344CB8AC3E}">
        <p14:creationId xmlns:p14="http://schemas.microsoft.com/office/powerpoint/2010/main" val="131181354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EB5C55EF-5B26-44D5-AF62-EFD7F9D131F7}" type="datetime1">
              <a:rPr lang="en-US" altLang="en-US"/>
              <a:pPr>
                <a:defRPr/>
              </a:pPr>
              <a:t>25-Jul-2016</a:t>
            </a:fld>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D0AF5157-12C5-4768-B378-2E182B97F263}" type="slidenum">
              <a:rPr lang="en-US" altLang="en-US"/>
              <a:pPr>
                <a:defRPr/>
              </a:pPr>
              <a:t>‹#›</a:t>
            </a:fld>
            <a:endParaRPr lang="en-US" altLang="en-US"/>
          </a:p>
        </p:txBody>
      </p:sp>
    </p:spTree>
    <p:extLst>
      <p:ext uri="{BB962C8B-B14F-4D97-AF65-F5344CB8AC3E}">
        <p14:creationId xmlns:p14="http://schemas.microsoft.com/office/powerpoint/2010/main" val="37061149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ED5A7902-8612-4D51-8604-07AA50F18E68}" type="datetime1">
              <a:rPr lang="en-US" altLang="en-US"/>
              <a:pPr>
                <a:defRPr/>
              </a:pPr>
              <a:t>25-Jul-2016</a:t>
            </a:fld>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D472CEEF-3E43-4DAD-8ED2-C2216050724D}" type="slidenum">
              <a:rPr lang="en-US" altLang="en-US"/>
              <a:pPr>
                <a:defRPr/>
              </a:pPr>
              <a:t>‹#›</a:t>
            </a:fld>
            <a:endParaRPr lang="en-US" altLang="en-US"/>
          </a:p>
        </p:txBody>
      </p:sp>
    </p:spTree>
    <p:extLst>
      <p:ext uri="{BB962C8B-B14F-4D97-AF65-F5344CB8AC3E}">
        <p14:creationId xmlns:p14="http://schemas.microsoft.com/office/powerpoint/2010/main" val="162181601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622FF45-6494-49B4-8E98-4EA49B54F521}" type="datetime1">
              <a:rPr lang="en-US" altLang="en-US"/>
              <a:pPr>
                <a:defRPr/>
              </a:pPr>
              <a:t>25-Jul-2016</a:t>
            </a:fld>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14EA2D22-C0A5-460D-94CE-2A8A1C72681F}" type="slidenum">
              <a:rPr lang="en-US" altLang="en-US"/>
              <a:pPr>
                <a:defRPr/>
              </a:pPr>
              <a:t>‹#›</a:t>
            </a:fld>
            <a:endParaRPr lang="en-US" altLang="en-US"/>
          </a:p>
        </p:txBody>
      </p:sp>
    </p:spTree>
    <p:extLst>
      <p:ext uri="{BB962C8B-B14F-4D97-AF65-F5344CB8AC3E}">
        <p14:creationId xmlns:p14="http://schemas.microsoft.com/office/powerpoint/2010/main" val="144979644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A5679B1-6B80-438E-B925-CA73780632B3}" type="datetime1">
              <a:rPr lang="en-US" altLang="en-US"/>
              <a:pPr>
                <a:defRPr/>
              </a:pPr>
              <a:t>25-Jul-2016</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BB77445-AB23-4BA4-88E6-3284C5887CFD}" type="slidenum">
              <a:rPr lang="en-US" altLang="en-US"/>
              <a:pPr>
                <a:defRPr/>
              </a:pPr>
              <a:t>‹#›</a:t>
            </a:fld>
            <a:endParaRPr lang="en-US" altLang="en-US"/>
          </a:p>
        </p:txBody>
      </p:sp>
    </p:spTree>
    <p:extLst>
      <p:ext uri="{BB962C8B-B14F-4D97-AF65-F5344CB8AC3E}">
        <p14:creationId xmlns:p14="http://schemas.microsoft.com/office/powerpoint/2010/main" val="341902664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bg1"/>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A620AB8-2516-473E-806E-A7F563B42BD7}" type="datetime1">
              <a:rPr lang="en-US" altLang="en-US"/>
              <a:pPr>
                <a:defRPr/>
              </a:pPr>
              <a:t>25-Jul-2016</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3C25BF5-43E8-4D07-ABCF-97118C388517}" type="slidenum">
              <a:rPr lang="en-US" altLang="en-US"/>
              <a:pPr>
                <a:defRPr/>
              </a:pPr>
              <a:t>‹#›</a:t>
            </a:fld>
            <a:endParaRPr lang="en-US" altLang="en-US"/>
          </a:p>
        </p:txBody>
      </p:sp>
    </p:spTree>
    <p:extLst>
      <p:ext uri="{BB962C8B-B14F-4D97-AF65-F5344CB8AC3E}">
        <p14:creationId xmlns:p14="http://schemas.microsoft.com/office/powerpoint/2010/main" val="263613591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C0F5793D-13A7-401A-9EF6-2293F0B0CC0A}" type="datetime1">
              <a:rPr lang="en-US" altLang="en-US"/>
              <a:pPr>
                <a:defRPr/>
              </a:pPr>
              <a:t>25-Jul-2016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A404333-6AFD-4893-AD41-C82BF97E6828}" type="slidenum">
              <a:rPr lang="en-US" altLang="en-US"/>
              <a:pPr>
                <a:defRPr/>
              </a:pPr>
              <a:t>‹#›</a:t>
            </a:fld>
            <a:endParaRPr lang="en-US" altLang="en-US"/>
          </a:p>
        </p:txBody>
      </p:sp>
    </p:spTree>
    <p:extLst>
      <p:ext uri="{BB962C8B-B14F-4D97-AF65-F5344CB8AC3E}">
        <p14:creationId xmlns:p14="http://schemas.microsoft.com/office/powerpoint/2010/main" val="190726267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EBAD44BF-6855-4954-9897-2168DAA2AA63}" type="datetime1">
              <a:rPr lang="en-US" altLang="en-US"/>
              <a:pPr>
                <a:defRPr/>
              </a:pPr>
              <a:t>25-Jul-2016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FCF691C-36B8-42D2-B8B7-927642CF0633}" type="slidenum">
              <a:rPr lang="en-US" altLang="en-US"/>
              <a:pPr>
                <a:defRPr/>
              </a:pPr>
              <a:t>‹#›</a:t>
            </a:fld>
            <a:endParaRPr lang="en-US" altLang="en-US"/>
          </a:p>
        </p:txBody>
      </p:sp>
    </p:spTree>
    <p:extLst>
      <p:ext uri="{BB962C8B-B14F-4D97-AF65-F5344CB8AC3E}">
        <p14:creationId xmlns:p14="http://schemas.microsoft.com/office/powerpoint/2010/main" val="351486586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fondcouv.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OECD_TEXT_10cm.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413" y="207963"/>
            <a:ext cx="1970087"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3394" name="Rectangle 2"/>
          <p:cNvSpPr>
            <a:spLocks noGrp="1" noChangeArrowheads="1"/>
          </p:cNvSpPr>
          <p:nvPr>
            <p:ph type="ctrTitle"/>
          </p:nvPr>
        </p:nvSpPr>
        <p:spPr>
          <a:xfrm>
            <a:off x="3009726" y="1749847"/>
            <a:ext cx="4894263" cy="1470025"/>
          </a:xfrm>
        </p:spPr>
        <p:txBody>
          <a:bodyPr/>
          <a:lstStyle>
            <a:lvl1pPr algn="l">
              <a:defRPr>
                <a:solidFill>
                  <a:schemeClr val="bg1"/>
                </a:solidFill>
              </a:defRPr>
            </a:lvl1pPr>
          </a:lstStyle>
          <a:p>
            <a:r>
              <a:rPr lang="en-US" smtClean="0"/>
              <a:t>Click to edit Master title style</a:t>
            </a:r>
            <a:endParaRPr lang="en-GB" dirty="0"/>
          </a:p>
        </p:txBody>
      </p:sp>
      <p:sp>
        <p:nvSpPr>
          <p:cNvPr id="443395" name="Rectangle 3"/>
          <p:cNvSpPr>
            <a:spLocks noGrp="1" noChangeArrowheads="1"/>
          </p:cNvSpPr>
          <p:nvPr>
            <p:ph type="subTitle" idx="1"/>
          </p:nvPr>
        </p:nvSpPr>
        <p:spPr>
          <a:xfrm>
            <a:off x="3008139" y="3332584"/>
            <a:ext cx="4929187" cy="1752600"/>
          </a:xfrm>
        </p:spPr>
        <p:txBody>
          <a:bodyPr/>
          <a:lstStyle>
            <a:lvl1pPr marL="0" indent="0" algn="l">
              <a:buFontTx/>
              <a:buNone/>
              <a:defRPr>
                <a:solidFill>
                  <a:schemeClr val="bg1"/>
                </a:solidFill>
              </a:defRPr>
            </a:lvl1pPr>
          </a:lstStyle>
          <a:p>
            <a:r>
              <a:rPr lang="en-US" smtClean="0"/>
              <a:t>Click to edit Master subtitle style</a:t>
            </a:r>
            <a:endParaRPr lang="en-GB" dirty="0"/>
          </a:p>
        </p:txBody>
      </p:sp>
      <p:sp>
        <p:nvSpPr>
          <p:cNvPr id="6" name="Rectangle 4"/>
          <p:cNvSpPr>
            <a:spLocks noGrp="1" noChangeArrowheads="1"/>
          </p:cNvSpPr>
          <p:nvPr>
            <p:ph type="dt" sz="half" idx="10"/>
          </p:nvPr>
        </p:nvSpPr>
        <p:spPr>
          <a:xfrm>
            <a:off x="250825" y="6245225"/>
            <a:ext cx="4043363" cy="476250"/>
          </a:xfrm>
        </p:spPr>
        <p:txBody>
          <a:bodyPr/>
          <a:lstStyle>
            <a:lvl1pPr>
              <a:defRPr>
                <a:solidFill>
                  <a:schemeClr val="tx1"/>
                </a:solidFill>
              </a:defRPr>
            </a:lvl1pPr>
          </a:lstStyle>
          <a:p>
            <a:pPr>
              <a:defRPr/>
            </a:pPr>
            <a:fld id="{75936434-4453-41E5-B591-2B72190FE17E}" type="datetime1">
              <a:rPr lang="en-US" altLang="en-US"/>
              <a:pPr>
                <a:defRPr/>
              </a:pPr>
              <a:t>25-Jul-2016</a:t>
            </a:fld>
            <a:endParaRPr lang="en-US" altLang="en-US"/>
          </a:p>
        </p:txBody>
      </p:sp>
      <p:sp>
        <p:nvSpPr>
          <p:cNvPr id="7" name="Rectangle 5"/>
          <p:cNvSpPr>
            <a:spLocks noGrp="1" noChangeArrowheads="1"/>
          </p:cNvSpPr>
          <p:nvPr>
            <p:ph type="ftr" sz="quarter" idx="11"/>
          </p:nvPr>
        </p:nvSpPr>
        <p:spPr/>
        <p:txBody>
          <a:bodyPr/>
          <a:lstStyle>
            <a:lvl1pPr>
              <a:defRPr>
                <a:solidFill>
                  <a:schemeClr val="tx1"/>
                </a:solidFill>
              </a:defRPr>
            </a:lvl1pPr>
          </a:lstStyle>
          <a:p>
            <a:pPr>
              <a:defRPr/>
            </a:pPr>
            <a:endParaRPr lang="en-US" altLang="en-US"/>
          </a:p>
        </p:txBody>
      </p:sp>
      <p:sp>
        <p:nvSpPr>
          <p:cNvPr id="8"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E1F031D3-69F8-4DC7-B1AE-4AE50B737CAA}" type="slidenum">
              <a:rPr lang="en-US" altLang="en-US"/>
              <a:pPr>
                <a:defRPr/>
              </a:pPr>
              <a:t>‹#›</a:t>
            </a:fld>
            <a:endParaRPr lang="en-US" altLang="en-US"/>
          </a:p>
        </p:txBody>
      </p:sp>
    </p:spTree>
    <p:extLst>
      <p:ext uri="{BB962C8B-B14F-4D97-AF65-F5344CB8AC3E}">
        <p14:creationId xmlns:p14="http://schemas.microsoft.com/office/powerpoint/2010/main" val="310528196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fld id="{134578F5-F3D5-437E-B124-9D0646F944FA}" type="datetime1">
              <a:rPr lang="en-US" altLang="en-US"/>
              <a:pPr>
                <a:defRPr/>
              </a:pPr>
              <a:t>25-Jul-2016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D981F93-23DB-466C-A290-8EC77660A0AC}" type="slidenum">
              <a:rPr lang="en-US" altLang="en-US"/>
              <a:pPr>
                <a:defRPr/>
              </a:pPr>
              <a:t>‹#›</a:t>
            </a:fld>
            <a:endParaRPr lang="en-US" altLang="en-US"/>
          </a:p>
        </p:txBody>
      </p:sp>
    </p:spTree>
    <p:extLst>
      <p:ext uri="{BB962C8B-B14F-4D97-AF65-F5344CB8AC3E}">
        <p14:creationId xmlns:p14="http://schemas.microsoft.com/office/powerpoint/2010/main" val="124493469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110F8A5-9DF7-4723-8B94-21C0143F2D37}" type="datetime1">
              <a:rPr lang="en-US" altLang="en-US"/>
              <a:pPr>
                <a:defRPr/>
              </a:pPr>
              <a:t>25-Jul-2016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40FAFEA-2DF9-415A-BDBE-0F1E23B3734F}" type="slidenum">
              <a:rPr lang="en-US" altLang="en-US"/>
              <a:pPr>
                <a:defRPr/>
              </a:pPr>
              <a:t>‹#›</a:t>
            </a:fld>
            <a:endParaRPr lang="en-US" altLang="en-US"/>
          </a:p>
        </p:txBody>
      </p:sp>
    </p:spTree>
    <p:extLst>
      <p:ext uri="{BB962C8B-B14F-4D97-AF65-F5344CB8AC3E}">
        <p14:creationId xmlns:p14="http://schemas.microsoft.com/office/powerpoint/2010/main" val="384596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8313" y="1600200"/>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963" y="1600200"/>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C2CF4852-90F1-425D-94D2-C0C371A15BE9}" type="datetime1">
              <a:rPr lang="en-US" altLang="en-US"/>
              <a:pPr>
                <a:defRPr/>
              </a:pPr>
              <a:t>25-Jul-2016</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B82C3D6-8D05-4F86-90D5-B111C3B0913D}" type="slidenum">
              <a:rPr lang="en-US" altLang="en-US"/>
              <a:pPr>
                <a:defRPr/>
              </a:pPr>
              <a:t>‹#›</a:t>
            </a:fld>
            <a:endParaRPr lang="en-US" altLang="en-US"/>
          </a:p>
        </p:txBody>
      </p:sp>
    </p:spTree>
    <p:extLst>
      <p:ext uri="{BB962C8B-B14F-4D97-AF65-F5344CB8AC3E}">
        <p14:creationId xmlns:p14="http://schemas.microsoft.com/office/powerpoint/2010/main" val="21726580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600200"/>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63" y="1600200"/>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68F95FB8-EFF3-4523-AE43-3CFB318846C5}" type="datetime1">
              <a:rPr lang="en-US" altLang="en-US"/>
              <a:pPr>
                <a:defRPr/>
              </a:pPr>
              <a:t>25-Jul-2016</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A290A4D-D773-4FC6-B7D2-AF2F9FD014A5}" type="slidenum">
              <a:rPr lang="en-US" altLang="en-US"/>
              <a:pPr>
                <a:defRPr/>
              </a:pPr>
              <a:t>‹#›</a:t>
            </a:fld>
            <a:endParaRPr lang="en-US" altLang="en-US"/>
          </a:p>
        </p:txBody>
      </p:sp>
    </p:spTree>
    <p:extLst>
      <p:ext uri="{BB962C8B-B14F-4D97-AF65-F5344CB8AC3E}">
        <p14:creationId xmlns:p14="http://schemas.microsoft.com/office/powerpoint/2010/main" val="198757163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BA362127-733A-458A-9048-DD8D8CB472F7}" type="datetime1">
              <a:rPr lang="en-US" altLang="en-US"/>
              <a:pPr>
                <a:defRPr/>
              </a:pPr>
              <a:t>25-Jul-2016</a:t>
            </a:fld>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3753244F-9510-451C-8C97-BB5D376B83BD}" type="slidenum">
              <a:rPr lang="en-US" altLang="en-US"/>
              <a:pPr>
                <a:defRPr/>
              </a:pPr>
              <a:t>‹#›</a:t>
            </a:fld>
            <a:endParaRPr lang="en-US" altLang="en-US"/>
          </a:p>
        </p:txBody>
      </p:sp>
    </p:spTree>
    <p:extLst>
      <p:ext uri="{BB962C8B-B14F-4D97-AF65-F5344CB8AC3E}">
        <p14:creationId xmlns:p14="http://schemas.microsoft.com/office/powerpoint/2010/main" val="100277205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AC33F328-0C8A-4889-B092-8B566A7E9CC6}" type="datetime1">
              <a:rPr lang="en-US" altLang="en-US"/>
              <a:pPr>
                <a:defRPr/>
              </a:pPr>
              <a:t>25-Jul-2016</a:t>
            </a:fld>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0F91FEEE-44D1-4F17-A83F-4AA010F76607}" type="slidenum">
              <a:rPr lang="en-US" altLang="en-US"/>
              <a:pPr>
                <a:defRPr/>
              </a:pPr>
              <a:t>‹#›</a:t>
            </a:fld>
            <a:endParaRPr lang="en-US" altLang="en-US"/>
          </a:p>
        </p:txBody>
      </p:sp>
    </p:spTree>
    <p:extLst>
      <p:ext uri="{BB962C8B-B14F-4D97-AF65-F5344CB8AC3E}">
        <p14:creationId xmlns:p14="http://schemas.microsoft.com/office/powerpoint/2010/main" val="55905212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EDF6FE7-B931-45C3-9B3F-9D0541039B81}" type="datetime1">
              <a:rPr lang="en-US" altLang="en-US"/>
              <a:pPr>
                <a:defRPr/>
              </a:pPr>
              <a:t>25-Jul-2016</a:t>
            </a:fld>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C8B46392-8B79-490D-BCD6-01A733CE44EE}" type="slidenum">
              <a:rPr lang="en-US" altLang="en-US"/>
              <a:pPr>
                <a:defRPr/>
              </a:pPr>
              <a:t>‹#›</a:t>
            </a:fld>
            <a:endParaRPr lang="en-US" altLang="en-US"/>
          </a:p>
        </p:txBody>
      </p:sp>
    </p:spTree>
    <p:extLst>
      <p:ext uri="{BB962C8B-B14F-4D97-AF65-F5344CB8AC3E}">
        <p14:creationId xmlns:p14="http://schemas.microsoft.com/office/powerpoint/2010/main" val="106946331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A01AD82-3518-499C-9CB8-220ABCA24508}" type="datetime1">
              <a:rPr lang="en-US" altLang="en-US"/>
              <a:pPr>
                <a:defRPr/>
              </a:pPr>
              <a:t>25-Jul-2016</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301D168-B5F2-4BB5-8300-82D6DFA7A549}" type="slidenum">
              <a:rPr lang="en-US" altLang="en-US"/>
              <a:pPr>
                <a:defRPr/>
              </a:pPr>
              <a:t>‹#›</a:t>
            </a:fld>
            <a:endParaRPr lang="en-US" altLang="en-US"/>
          </a:p>
        </p:txBody>
      </p:sp>
    </p:spTree>
    <p:extLst>
      <p:ext uri="{BB962C8B-B14F-4D97-AF65-F5344CB8AC3E}">
        <p14:creationId xmlns:p14="http://schemas.microsoft.com/office/powerpoint/2010/main" val="62723615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bg1"/>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D3B3A2C-6E62-4AD3-8EA9-CD8AD1C08D8B}" type="datetime1">
              <a:rPr lang="en-US" altLang="en-US"/>
              <a:pPr>
                <a:defRPr/>
              </a:pPr>
              <a:t>25-Jul-2016</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7A703F3-D4CF-4FBA-B169-7B5B6C26B9D6}" type="slidenum">
              <a:rPr lang="en-US" altLang="en-US"/>
              <a:pPr>
                <a:defRPr/>
              </a:pPr>
              <a:t>‹#›</a:t>
            </a:fld>
            <a:endParaRPr lang="en-US" altLang="en-US"/>
          </a:p>
        </p:txBody>
      </p:sp>
    </p:spTree>
    <p:extLst>
      <p:ext uri="{BB962C8B-B14F-4D97-AF65-F5344CB8AC3E}">
        <p14:creationId xmlns:p14="http://schemas.microsoft.com/office/powerpoint/2010/main" val="333374878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2DBF4C0E-AA28-4834-9AF6-99F778D226A9}" type="datetime1">
              <a:rPr lang="en-US" altLang="en-US"/>
              <a:pPr>
                <a:defRPr/>
              </a:pPr>
              <a:t>25-Jul-2016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F5067F8-EB9E-444E-9257-C9F773E2D8AE}" type="slidenum">
              <a:rPr lang="en-US" altLang="en-US"/>
              <a:pPr>
                <a:defRPr/>
              </a:pPr>
              <a:t>‹#›</a:t>
            </a:fld>
            <a:endParaRPr lang="en-US" altLang="en-US"/>
          </a:p>
        </p:txBody>
      </p:sp>
    </p:spTree>
    <p:extLst>
      <p:ext uri="{BB962C8B-B14F-4D97-AF65-F5344CB8AC3E}">
        <p14:creationId xmlns:p14="http://schemas.microsoft.com/office/powerpoint/2010/main" val="124811131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8DCDBC61-09C1-4AB5-A103-1484B2F155A7}" type="datetime1">
              <a:rPr lang="en-US" altLang="en-US"/>
              <a:pPr>
                <a:defRPr/>
              </a:pPr>
              <a:t>25-Jul-2016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C7FC4A4-11C9-4CB4-BB0D-2804176511BE}" type="slidenum">
              <a:rPr lang="en-US" altLang="en-US"/>
              <a:pPr>
                <a:defRPr/>
              </a:pPr>
              <a:t>‹#›</a:t>
            </a:fld>
            <a:endParaRPr lang="en-US" altLang="en-US"/>
          </a:p>
        </p:txBody>
      </p:sp>
    </p:spTree>
    <p:extLst>
      <p:ext uri="{BB962C8B-B14F-4D97-AF65-F5344CB8AC3E}">
        <p14:creationId xmlns:p14="http://schemas.microsoft.com/office/powerpoint/2010/main" val="178222589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fondcouv.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OECD_TEXT_10cm.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413" y="207963"/>
            <a:ext cx="1970087"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3394" name="Rectangle 2"/>
          <p:cNvSpPr>
            <a:spLocks noGrp="1" noChangeArrowheads="1"/>
          </p:cNvSpPr>
          <p:nvPr>
            <p:ph type="ctrTitle"/>
          </p:nvPr>
        </p:nvSpPr>
        <p:spPr>
          <a:xfrm>
            <a:off x="3009726" y="1749847"/>
            <a:ext cx="4894263" cy="1470025"/>
          </a:xfrm>
        </p:spPr>
        <p:txBody>
          <a:bodyPr/>
          <a:lstStyle>
            <a:lvl1pPr algn="l">
              <a:defRPr>
                <a:solidFill>
                  <a:schemeClr val="bg1"/>
                </a:solidFill>
              </a:defRPr>
            </a:lvl1pPr>
          </a:lstStyle>
          <a:p>
            <a:r>
              <a:rPr lang="en-US" smtClean="0"/>
              <a:t>Click to edit Master title style</a:t>
            </a:r>
            <a:endParaRPr lang="en-GB" dirty="0"/>
          </a:p>
        </p:txBody>
      </p:sp>
      <p:sp>
        <p:nvSpPr>
          <p:cNvPr id="443395" name="Rectangle 3"/>
          <p:cNvSpPr>
            <a:spLocks noGrp="1" noChangeArrowheads="1"/>
          </p:cNvSpPr>
          <p:nvPr>
            <p:ph type="subTitle" idx="1"/>
          </p:nvPr>
        </p:nvSpPr>
        <p:spPr>
          <a:xfrm>
            <a:off x="3008139" y="3332584"/>
            <a:ext cx="4929187" cy="1752600"/>
          </a:xfrm>
        </p:spPr>
        <p:txBody>
          <a:bodyPr/>
          <a:lstStyle>
            <a:lvl1pPr marL="0" indent="0" algn="l">
              <a:buFontTx/>
              <a:buNone/>
              <a:defRPr>
                <a:solidFill>
                  <a:schemeClr val="bg1"/>
                </a:solidFill>
              </a:defRPr>
            </a:lvl1pPr>
          </a:lstStyle>
          <a:p>
            <a:r>
              <a:rPr lang="en-US" smtClean="0"/>
              <a:t>Click to edit Master subtitle style</a:t>
            </a:r>
            <a:endParaRPr lang="en-GB" dirty="0"/>
          </a:p>
        </p:txBody>
      </p:sp>
      <p:sp>
        <p:nvSpPr>
          <p:cNvPr id="6" name="Rectangle 4"/>
          <p:cNvSpPr>
            <a:spLocks noGrp="1" noChangeArrowheads="1"/>
          </p:cNvSpPr>
          <p:nvPr>
            <p:ph type="dt" sz="half" idx="10"/>
          </p:nvPr>
        </p:nvSpPr>
        <p:spPr>
          <a:xfrm>
            <a:off x="250825" y="6245225"/>
            <a:ext cx="4043363" cy="476250"/>
          </a:xfrm>
        </p:spPr>
        <p:txBody>
          <a:bodyPr/>
          <a:lstStyle>
            <a:lvl1pPr>
              <a:defRPr>
                <a:solidFill>
                  <a:schemeClr val="tx1"/>
                </a:solidFill>
              </a:defRPr>
            </a:lvl1pPr>
          </a:lstStyle>
          <a:p>
            <a:pPr>
              <a:defRPr/>
            </a:pPr>
            <a:fld id="{646DCA02-3401-4C6C-BB0B-F1FB56E36481}" type="datetime1">
              <a:rPr lang="en-US" altLang="en-US"/>
              <a:pPr>
                <a:defRPr/>
              </a:pPr>
              <a:t>25-Jul-2016</a:t>
            </a:fld>
            <a:endParaRPr lang="en-US" altLang="en-US"/>
          </a:p>
        </p:txBody>
      </p:sp>
      <p:sp>
        <p:nvSpPr>
          <p:cNvPr id="7" name="Rectangle 5"/>
          <p:cNvSpPr>
            <a:spLocks noGrp="1" noChangeArrowheads="1"/>
          </p:cNvSpPr>
          <p:nvPr>
            <p:ph type="ftr" sz="quarter" idx="11"/>
          </p:nvPr>
        </p:nvSpPr>
        <p:spPr/>
        <p:txBody>
          <a:bodyPr/>
          <a:lstStyle>
            <a:lvl1pPr>
              <a:defRPr>
                <a:solidFill>
                  <a:schemeClr val="tx1"/>
                </a:solidFill>
              </a:defRPr>
            </a:lvl1pPr>
          </a:lstStyle>
          <a:p>
            <a:pPr>
              <a:defRPr/>
            </a:pPr>
            <a:endParaRPr lang="en-US" altLang="en-US"/>
          </a:p>
        </p:txBody>
      </p:sp>
      <p:sp>
        <p:nvSpPr>
          <p:cNvPr id="8"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6325A2F8-3AE7-415A-A894-1E88F07C6FD7}" type="slidenum">
              <a:rPr lang="en-US" altLang="en-US"/>
              <a:pPr>
                <a:defRPr/>
              </a:pPr>
              <a:t>‹#›</a:t>
            </a:fld>
            <a:endParaRPr lang="en-US" altLang="en-US"/>
          </a:p>
        </p:txBody>
      </p:sp>
    </p:spTree>
    <p:extLst>
      <p:ext uri="{BB962C8B-B14F-4D97-AF65-F5344CB8AC3E}">
        <p14:creationId xmlns:p14="http://schemas.microsoft.com/office/powerpoint/2010/main" val="170717508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fld id="{801427E5-859E-4247-93FD-4599B72AB0DA}" type="datetime1">
              <a:rPr lang="en-US" altLang="en-US"/>
              <a:pPr>
                <a:defRPr/>
              </a:pPr>
              <a:t>25-Jul-2016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64A1087-77F1-494A-BDF0-7BED3648F130}" type="slidenum">
              <a:rPr lang="en-US" altLang="en-US"/>
              <a:pPr>
                <a:defRPr/>
              </a:pPr>
              <a:t>‹#›</a:t>
            </a:fld>
            <a:endParaRPr lang="en-US" altLang="en-US"/>
          </a:p>
        </p:txBody>
      </p:sp>
    </p:spTree>
    <p:extLst>
      <p:ext uri="{BB962C8B-B14F-4D97-AF65-F5344CB8AC3E}">
        <p14:creationId xmlns:p14="http://schemas.microsoft.com/office/powerpoint/2010/main" val="40599876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6DA52451-A926-40B2-8F13-A6F3085E3A33}" type="datetime1">
              <a:rPr lang="en-US" altLang="en-US"/>
              <a:pPr>
                <a:defRPr/>
              </a:pPr>
              <a:t>25-Jul-2016</a:t>
            </a:fld>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A1A0E5A6-397C-4C44-8542-95898F5EE6BE}" type="slidenum">
              <a:rPr lang="en-US" altLang="en-US"/>
              <a:pPr>
                <a:defRPr/>
              </a:pPr>
              <a:t>‹#›</a:t>
            </a:fld>
            <a:endParaRPr lang="en-US" altLang="en-US"/>
          </a:p>
        </p:txBody>
      </p:sp>
    </p:spTree>
    <p:extLst>
      <p:ext uri="{BB962C8B-B14F-4D97-AF65-F5344CB8AC3E}">
        <p14:creationId xmlns:p14="http://schemas.microsoft.com/office/powerpoint/2010/main" val="294200175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636595D3-BD9B-4F0C-97D1-2A8D92B5E3F4}" type="datetime1">
              <a:rPr lang="en-US" altLang="en-US"/>
              <a:pPr>
                <a:defRPr/>
              </a:pPr>
              <a:t>25-Jul-2016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8202F33-74C4-4227-9187-A912993CF784}" type="slidenum">
              <a:rPr lang="en-US" altLang="en-US"/>
              <a:pPr>
                <a:defRPr/>
              </a:pPr>
              <a:t>‹#›</a:t>
            </a:fld>
            <a:endParaRPr lang="en-US" altLang="en-US"/>
          </a:p>
        </p:txBody>
      </p:sp>
    </p:spTree>
    <p:extLst>
      <p:ext uri="{BB962C8B-B14F-4D97-AF65-F5344CB8AC3E}">
        <p14:creationId xmlns:p14="http://schemas.microsoft.com/office/powerpoint/2010/main" val="80579574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600200"/>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63" y="1600200"/>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1E0A8A66-7ADE-4485-A656-01A4828AE8F7}" type="datetime1">
              <a:rPr lang="en-US" altLang="en-US"/>
              <a:pPr>
                <a:defRPr/>
              </a:pPr>
              <a:t>25-Jul-2016</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4E564D9-6400-4A22-9FED-0D342FB309E0}" type="slidenum">
              <a:rPr lang="en-US" altLang="en-US"/>
              <a:pPr>
                <a:defRPr/>
              </a:pPr>
              <a:t>‹#›</a:t>
            </a:fld>
            <a:endParaRPr lang="en-US" altLang="en-US"/>
          </a:p>
        </p:txBody>
      </p:sp>
    </p:spTree>
    <p:extLst>
      <p:ext uri="{BB962C8B-B14F-4D97-AF65-F5344CB8AC3E}">
        <p14:creationId xmlns:p14="http://schemas.microsoft.com/office/powerpoint/2010/main" val="136746485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D651D0F0-0DB1-419C-A5E3-84ED833AC0C7}" type="datetime1">
              <a:rPr lang="en-US" altLang="en-US"/>
              <a:pPr>
                <a:defRPr/>
              </a:pPr>
              <a:t>25-Jul-2016</a:t>
            </a:fld>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478C292E-CFAF-4B39-97F1-8AF66706116B}" type="slidenum">
              <a:rPr lang="en-US" altLang="en-US"/>
              <a:pPr>
                <a:defRPr/>
              </a:pPr>
              <a:t>‹#›</a:t>
            </a:fld>
            <a:endParaRPr lang="en-US" altLang="en-US"/>
          </a:p>
        </p:txBody>
      </p:sp>
    </p:spTree>
    <p:extLst>
      <p:ext uri="{BB962C8B-B14F-4D97-AF65-F5344CB8AC3E}">
        <p14:creationId xmlns:p14="http://schemas.microsoft.com/office/powerpoint/2010/main" val="413501057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149B42B0-2209-4296-8668-87B01CEFABE7}" type="datetime1">
              <a:rPr lang="en-US" altLang="en-US"/>
              <a:pPr>
                <a:defRPr/>
              </a:pPr>
              <a:t>25-Jul-2016</a:t>
            </a:fld>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F7F72D73-4DD5-4F93-BAE6-228A10908AB0}" type="slidenum">
              <a:rPr lang="en-US" altLang="en-US"/>
              <a:pPr>
                <a:defRPr/>
              </a:pPr>
              <a:t>‹#›</a:t>
            </a:fld>
            <a:endParaRPr lang="en-US" altLang="en-US"/>
          </a:p>
        </p:txBody>
      </p:sp>
    </p:spTree>
    <p:extLst>
      <p:ext uri="{BB962C8B-B14F-4D97-AF65-F5344CB8AC3E}">
        <p14:creationId xmlns:p14="http://schemas.microsoft.com/office/powerpoint/2010/main" val="401812807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CA785B-96C6-47CC-B5C5-062B432D9A31}" type="datetime1">
              <a:rPr lang="en-US" altLang="en-US"/>
              <a:pPr>
                <a:defRPr/>
              </a:pPr>
              <a:t>25-Jul-2016</a:t>
            </a:fld>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D5937E98-1BD1-45D1-B737-9D1EDEDC7805}" type="slidenum">
              <a:rPr lang="en-US" altLang="en-US"/>
              <a:pPr>
                <a:defRPr/>
              </a:pPr>
              <a:t>‹#›</a:t>
            </a:fld>
            <a:endParaRPr lang="en-US" altLang="en-US"/>
          </a:p>
        </p:txBody>
      </p:sp>
    </p:spTree>
    <p:extLst>
      <p:ext uri="{BB962C8B-B14F-4D97-AF65-F5344CB8AC3E}">
        <p14:creationId xmlns:p14="http://schemas.microsoft.com/office/powerpoint/2010/main" val="271105032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8F02378-148D-4601-A4CE-5C337D8F67C4}" type="datetime1">
              <a:rPr lang="en-US" altLang="en-US"/>
              <a:pPr>
                <a:defRPr/>
              </a:pPr>
              <a:t>25-Jul-2016</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C29861D-1F56-4708-92FD-39862243F2F7}" type="slidenum">
              <a:rPr lang="en-US" altLang="en-US"/>
              <a:pPr>
                <a:defRPr/>
              </a:pPr>
              <a:t>‹#›</a:t>
            </a:fld>
            <a:endParaRPr lang="en-US" altLang="en-US"/>
          </a:p>
        </p:txBody>
      </p:sp>
    </p:spTree>
    <p:extLst>
      <p:ext uri="{BB962C8B-B14F-4D97-AF65-F5344CB8AC3E}">
        <p14:creationId xmlns:p14="http://schemas.microsoft.com/office/powerpoint/2010/main" val="60627316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bg1"/>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A0F5AC0-D6A0-4F62-BC54-715698601C3F}" type="datetime1">
              <a:rPr lang="en-US" altLang="en-US"/>
              <a:pPr>
                <a:defRPr/>
              </a:pPr>
              <a:t>25-Jul-2016</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72A0965-35A6-4098-A126-9E7B05BF0A2B}" type="slidenum">
              <a:rPr lang="en-US" altLang="en-US"/>
              <a:pPr>
                <a:defRPr/>
              </a:pPr>
              <a:t>‹#›</a:t>
            </a:fld>
            <a:endParaRPr lang="en-US" altLang="en-US"/>
          </a:p>
        </p:txBody>
      </p:sp>
    </p:spTree>
    <p:extLst>
      <p:ext uri="{BB962C8B-B14F-4D97-AF65-F5344CB8AC3E}">
        <p14:creationId xmlns:p14="http://schemas.microsoft.com/office/powerpoint/2010/main" val="354270868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CB08342C-5F66-4528-88B5-1692CE1F3B48}" type="datetime1">
              <a:rPr lang="en-US" altLang="en-US"/>
              <a:pPr>
                <a:defRPr/>
              </a:pPr>
              <a:t>25-Jul-2016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55773E3-F46E-47A8-9759-D726738FE27E}" type="slidenum">
              <a:rPr lang="en-US" altLang="en-US"/>
              <a:pPr>
                <a:defRPr/>
              </a:pPr>
              <a:t>‹#›</a:t>
            </a:fld>
            <a:endParaRPr lang="en-US" altLang="en-US"/>
          </a:p>
        </p:txBody>
      </p:sp>
    </p:spTree>
    <p:extLst>
      <p:ext uri="{BB962C8B-B14F-4D97-AF65-F5344CB8AC3E}">
        <p14:creationId xmlns:p14="http://schemas.microsoft.com/office/powerpoint/2010/main" val="75472562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F358913E-002E-4E93-B6A6-7C5E21E51A29}" type="datetime1">
              <a:rPr lang="en-US" altLang="en-US"/>
              <a:pPr>
                <a:defRPr/>
              </a:pPr>
              <a:t>25-Jul-2016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A0E00B6-9E0D-43C1-9C04-F7DE9581AB43}" type="slidenum">
              <a:rPr lang="en-US" altLang="en-US"/>
              <a:pPr>
                <a:defRPr/>
              </a:pPr>
              <a:t>‹#›</a:t>
            </a:fld>
            <a:endParaRPr lang="en-US" altLang="en-US"/>
          </a:p>
        </p:txBody>
      </p:sp>
    </p:spTree>
    <p:extLst>
      <p:ext uri="{BB962C8B-B14F-4D97-AF65-F5344CB8AC3E}">
        <p14:creationId xmlns:p14="http://schemas.microsoft.com/office/powerpoint/2010/main" val="229568699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fondcouv.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Logo_ENG.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3762375"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3394" name="Rectangle 2"/>
          <p:cNvSpPr>
            <a:spLocks noGrp="1" noChangeArrowheads="1"/>
          </p:cNvSpPr>
          <p:nvPr>
            <p:ph type="ctrTitle"/>
          </p:nvPr>
        </p:nvSpPr>
        <p:spPr>
          <a:xfrm>
            <a:off x="3009726" y="1341438"/>
            <a:ext cx="4894263" cy="1470025"/>
          </a:xfrm>
        </p:spPr>
        <p:txBody>
          <a:bodyPr/>
          <a:lstStyle>
            <a:lvl1pPr algn="l">
              <a:defRPr>
                <a:solidFill>
                  <a:srgbClr val="727272"/>
                </a:solidFill>
              </a:defRPr>
            </a:lvl1pPr>
          </a:lstStyle>
          <a:p>
            <a:r>
              <a:rPr lang="en-US" smtClean="0"/>
              <a:t>Click to edit Master title style</a:t>
            </a:r>
            <a:endParaRPr lang="en-GB" dirty="0"/>
          </a:p>
        </p:txBody>
      </p:sp>
      <p:sp>
        <p:nvSpPr>
          <p:cNvPr id="443395" name="Rectangle 3"/>
          <p:cNvSpPr>
            <a:spLocks noGrp="1" noChangeArrowheads="1"/>
          </p:cNvSpPr>
          <p:nvPr>
            <p:ph type="subTitle" idx="1"/>
          </p:nvPr>
        </p:nvSpPr>
        <p:spPr>
          <a:xfrm>
            <a:off x="3008139" y="2924175"/>
            <a:ext cx="4929187" cy="1752600"/>
          </a:xfrm>
        </p:spPr>
        <p:txBody>
          <a:bodyPr/>
          <a:lstStyle>
            <a:lvl1pPr marL="0" indent="0" algn="l">
              <a:buFontTx/>
              <a:buNone/>
              <a:defRPr>
                <a:solidFill>
                  <a:srgbClr val="727272"/>
                </a:solidFill>
              </a:defRPr>
            </a:lvl1pPr>
          </a:lstStyle>
          <a:p>
            <a:r>
              <a:rPr lang="en-US" smtClean="0"/>
              <a:t>Click to edit Master subtitle style</a:t>
            </a:r>
            <a:endParaRPr lang="en-GB" dirty="0"/>
          </a:p>
        </p:txBody>
      </p:sp>
      <p:sp>
        <p:nvSpPr>
          <p:cNvPr id="6" name="Rectangle 4"/>
          <p:cNvSpPr>
            <a:spLocks noGrp="1" noChangeArrowheads="1"/>
          </p:cNvSpPr>
          <p:nvPr>
            <p:ph type="dt" sz="half" idx="10"/>
          </p:nvPr>
        </p:nvSpPr>
        <p:spPr>
          <a:xfrm>
            <a:off x="250825" y="6245225"/>
            <a:ext cx="4043363" cy="476250"/>
          </a:xfrm>
        </p:spPr>
        <p:txBody>
          <a:bodyPr/>
          <a:lstStyle>
            <a:lvl1pPr>
              <a:defRPr>
                <a:solidFill>
                  <a:srgbClr val="727272"/>
                </a:solidFill>
              </a:defRPr>
            </a:lvl1pPr>
          </a:lstStyle>
          <a:p>
            <a:pPr>
              <a:defRPr/>
            </a:pPr>
            <a:r>
              <a:rPr lang="en-GB"/>
              <a:t>Name </a:t>
            </a:r>
            <a:endParaRPr lang="en-GB" dirty="0"/>
          </a:p>
        </p:txBody>
      </p:sp>
      <p:sp>
        <p:nvSpPr>
          <p:cNvPr id="7" name="Rectangle 5"/>
          <p:cNvSpPr>
            <a:spLocks noGrp="1" noChangeArrowheads="1"/>
          </p:cNvSpPr>
          <p:nvPr>
            <p:ph type="ftr" sz="quarter" idx="11"/>
          </p:nvPr>
        </p:nvSpPr>
        <p:spPr/>
        <p:txBody>
          <a:bodyPr/>
          <a:lstStyle>
            <a:lvl1pPr>
              <a:defRPr/>
            </a:lvl1pPr>
          </a:lstStyle>
          <a:p>
            <a:pPr>
              <a:defRPr/>
            </a:pPr>
            <a:endParaRPr lang="en-GB" altLang="en-US"/>
          </a:p>
        </p:txBody>
      </p:sp>
      <p:sp>
        <p:nvSpPr>
          <p:cNvPr id="8"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719B90B5-78AE-4D2C-ADD6-4E593A907CAC}" type="slidenum">
              <a:rPr lang="en-US" altLang="en-US"/>
              <a:pPr>
                <a:defRPr/>
              </a:pPr>
              <a:t>‹#›</a:t>
            </a:fld>
            <a:endParaRPr lang="en-US" altLang="en-US"/>
          </a:p>
        </p:txBody>
      </p:sp>
    </p:spTree>
    <p:extLst>
      <p:ext uri="{BB962C8B-B14F-4D97-AF65-F5344CB8AC3E}">
        <p14:creationId xmlns:p14="http://schemas.microsoft.com/office/powerpoint/2010/main" val="5841079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BE653D5B-8046-4A2F-8C81-C50666CB0A5A}" type="datetime1">
              <a:rPr lang="en-US" altLang="en-US"/>
              <a:pPr>
                <a:defRPr/>
              </a:pPr>
              <a:t>25-Jul-2016</a:t>
            </a:fld>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4638A7AD-2769-4B00-B290-45083227DFB4}" type="slidenum">
              <a:rPr lang="en-US" altLang="en-US"/>
              <a:pPr>
                <a:defRPr/>
              </a:pPr>
              <a:t>‹#›</a:t>
            </a:fld>
            <a:endParaRPr lang="en-US" altLang="en-US"/>
          </a:p>
        </p:txBody>
      </p:sp>
    </p:spTree>
    <p:extLst>
      <p:ext uri="{BB962C8B-B14F-4D97-AF65-F5344CB8AC3E}">
        <p14:creationId xmlns:p14="http://schemas.microsoft.com/office/powerpoint/2010/main" val="257356189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a:lvl1pPr>
          </a:lstStyle>
          <a:p>
            <a:pPr>
              <a:defRPr/>
            </a:pPr>
            <a:r>
              <a:rPr lang="en-GB"/>
              <a:t>Name</a:t>
            </a:r>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AFE634F8-113C-4057-9750-C98CE71856B1}" type="slidenum">
              <a:rPr lang="en-US" altLang="en-US"/>
              <a:pPr>
                <a:defRPr/>
              </a:pPr>
              <a:t>‹#›</a:t>
            </a:fld>
            <a:endParaRPr lang="en-US" altLang="en-US"/>
          </a:p>
        </p:txBody>
      </p:sp>
    </p:spTree>
    <p:extLst>
      <p:ext uri="{BB962C8B-B14F-4D97-AF65-F5344CB8AC3E}">
        <p14:creationId xmlns:p14="http://schemas.microsoft.com/office/powerpoint/2010/main" val="351445939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E775ACF-B71F-44B7-9F6F-344117C525B5}" type="datetime1">
              <a:rPr lang="en-GB" altLang="en-US"/>
              <a:pPr>
                <a:defRPr/>
              </a:pPr>
              <a:t>25/07/2016</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7FEF6AD0-9DB2-455D-BEA2-647F0BC37228}" type="slidenum">
              <a:rPr lang="en-US" altLang="en-US"/>
              <a:pPr>
                <a:defRPr/>
              </a:pPr>
              <a:t>‹#›</a:t>
            </a:fld>
            <a:endParaRPr lang="en-US" altLang="en-US"/>
          </a:p>
        </p:txBody>
      </p:sp>
    </p:spTree>
    <p:extLst>
      <p:ext uri="{BB962C8B-B14F-4D97-AF65-F5344CB8AC3E}">
        <p14:creationId xmlns:p14="http://schemas.microsoft.com/office/powerpoint/2010/main" val="697762544"/>
      </p:ext>
    </p:extLst>
  </p:cSld>
  <p:clrMapOvr>
    <a:masterClrMapping/>
  </p:clrMapOvr>
  <p:hf hdr="0" ftr="0" dt="0"/>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600200"/>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63" y="1600200"/>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pPr>
              <a:defRPr/>
            </a:pPr>
            <a:fld id="{93FDAE50-81B9-4702-AE21-F8B206BDBE27}" type="datetime1">
              <a:rPr lang="en-GB" altLang="en-US"/>
              <a:pPr>
                <a:defRPr/>
              </a:pPr>
              <a:t>25/07/2016</a:t>
            </a:fld>
            <a:endParaRPr lang="en-GB" altLang="en-US"/>
          </a:p>
        </p:txBody>
      </p:sp>
      <p:sp>
        <p:nvSpPr>
          <p:cNvPr id="6" name="Footer Placeholder 5"/>
          <p:cNvSpPr>
            <a:spLocks noGrp="1"/>
          </p:cNvSpPr>
          <p:nvPr>
            <p:ph type="ftr" sz="quarter" idx="11"/>
          </p:nvPr>
        </p:nvSpPr>
        <p:spPr/>
        <p:txBody>
          <a:bodyPr/>
          <a:lstStyle>
            <a:lvl1pPr>
              <a:defRPr/>
            </a:lvl1pPr>
          </a:lstStyle>
          <a:p>
            <a:pPr>
              <a:defRPr/>
            </a:pPr>
            <a:endParaRPr lang="en-GB" altLang="en-US"/>
          </a:p>
        </p:txBody>
      </p:sp>
      <p:sp>
        <p:nvSpPr>
          <p:cNvPr id="7" name="Slide Number Placeholder 6"/>
          <p:cNvSpPr>
            <a:spLocks noGrp="1"/>
          </p:cNvSpPr>
          <p:nvPr>
            <p:ph type="sldNum" sz="quarter" idx="12"/>
          </p:nvPr>
        </p:nvSpPr>
        <p:spPr/>
        <p:txBody>
          <a:bodyPr/>
          <a:lstStyle>
            <a:lvl1pPr>
              <a:defRPr/>
            </a:lvl1pPr>
          </a:lstStyle>
          <a:p>
            <a:pPr>
              <a:defRPr/>
            </a:pPr>
            <a:fld id="{A9EA652E-240E-4F53-AED9-421C8A1E5F82}" type="slidenum">
              <a:rPr lang="en-US" altLang="en-US"/>
              <a:pPr>
                <a:defRPr/>
              </a:pPr>
              <a:t>‹#›</a:t>
            </a:fld>
            <a:endParaRPr lang="en-US" altLang="en-US"/>
          </a:p>
        </p:txBody>
      </p:sp>
    </p:spTree>
    <p:extLst>
      <p:ext uri="{BB962C8B-B14F-4D97-AF65-F5344CB8AC3E}">
        <p14:creationId xmlns:p14="http://schemas.microsoft.com/office/powerpoint/2010/main" val="354857416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pPr>
              <a:defRPr/>
            </a:pPr>
            <a:fld id="{6C4EA5B5-F4A0-4025-BF91-6F2A40139BCE}" type="datetime1">
              <a:rPr lang="en-GB" altLang="en-US"/>
              <a:pPr>
                <a:defRPr/>
              </a:pPr>
              <a:t>25/07/2016</a:t>
            </a:fld>
            <a:endParaRPr lang="en-GB" altLang="en-US"/>
          </a:p>
        </p:txBody>
      </p:sp>
      <p:sp>
        <p:nvSpPr>
          <p:cNvPr id="8" name="Footer Placeholder 7"/>
          <p:cNvSpPr>
            <a:spLocks noGrp="1"/>
          </p:cNvSpPr>
          <p:nvPr>
            <p:ph type="ftr" sz="quarter" idx="11"/>
          </p:nvPr>
        </p:nvSpPr>
        <p:spPr/>
        <p:txBody>
          <a:bodyPr/>
          <a:lstStyle>
            <a:lvl1pPr>
              <a:defRPr/>
            </a:lvl1pPr>
          </a:lstStyle>
          <a:p>
            <a:pPr>
              <a:defRPr/>
            </a:pPr>
            <a:endParaRPr lang="en-GB" altLang="en-US"/>
          </a:p>
        </p:txBody>
      </p:sp>
      <p:sp>
        <p:nvSpPr>
          <p:cNvPr id="9" name="Slide Number Placeholder 8"/>
          <p:cNvSpPr>
            <a:spLocks noGrp="1"/>
          </p:cNvSpPr>
          <p:nvPr>
            <p:ph type="sldNum" sz="quarter" idx="12"/>
          </p:nvPr>
        </p:nvSpPr>
        <p:spPr/>
        <p:txBody>
          <a:bodyPr/>
          <a:lstStyle>
            <a:lvl1pPr>
              <a:defRPr/>
            </a:lvl1pPr>
          </a:lstStyle>
          <a:p>
            <a:pPr>
              <a:defRPr/>
            </a:pPr>
            <a:fld id="{38B2DB7E-18BE-4B10-B7D7-1DFDD303C0DA}" type="slidenum">
              <a:rPr lang="en-US" altLang="en-US"/>
              <a:pPr>
                <a:defRPr/>
              </a:pPr>
              <a:t>‹#›</a:t>
            </a:fld>
            <a:endParaRPr lang="en-US" altLang="en-US"/>
          </a:p>
        </p:txBody>
      </p:sp>
    </p:spTree>
    <p:extLst>
      <p:ext uri="{BB962C8B-B14F-4D97-AF65-F5344CB8AC3E}">
        <p14:creationId xmlns:p14="http://schemas.microsoft.com/office/powerpoint/2010/main" val="608610287"/>
      </p:ext>
    </p:extLst>
  </p:cSld>
  <p:clrMapOvr>
    <a:masterClrMapping/>
  </p:clrMapOvr>
  <p:hf hdr="0" ftr="0" dt="0"/>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pPr>
              <a:defRPr/>
            </a:pPr>
            <a:fld id="{464C3E39-FA44-4F35-AC65-30B4F6AF90B6}" type="datetime1">
              <a:rPr lang="en-GB" altLang="en-US"/>
              <a:pPr>
                <a:defRPr/>
              </a:pPr>
              <a:t>25/07/2016</a:t>
            </a:fld>
            <a:endParaRPr lang="en-GB" altLang="en-US"/>
          </a:p>
        </p:txBody>
      </p:sp>
      <p:sp>
        <p:nvSpPr>
          <p:cNvPr id="4" name="Footer Placeholder 3"/>
          <p:cNvSpPr>
            <a:spLocks noGrp="1"/>
          </p:cNvSpPr>
          <p:nvPr>
            <p:ph type="ftr" sz="quarter" idx="11"/>
          </p:nvPr>
        </p:nvSpPr>
        <p:spPr/>
        <p:txBody>
          <a:bodyPr/>
          <a:lstStyle>
            <a:lvl1pPr>
              <a:defRPr/>
            </a:lvl1pPr>
          </a:lstStyle>
          <a:p>
            <a:pPr>
              <a:defRPr/>
            </a:pPr>
            <a:endParaRPr lang="en-GB" altLang="en-US"/>
          </a:p>
        </p:txBody>
      </p:sp>
      <p:sp>
        <p:nvSpPr>
          <p:cNvPr id="5" name="Slide Number Placeholder 4"/>
          <p:cNvSpPr>
            <a:spLocks noGrp="1"/>
          </p:cNvSpPr>
          <p:nvPr>
            <p:ph type="sldNum" sz="quarter" idx="12"/>
          </p:nvPr>
        </p:nvSpPr>
        <p:spPr/>
        <p:txBody>
          <a:bodyPr/>
          <a:lstStyle>
            <a:lvl1pPr>
              <a:defRPr/>
            </a:lvl1pPr>
          </a:lstStyle>
          <a:p>
            <a:pPr>
              <a:defRPr/>
            </a:pPr>
            <a:fld id="{781BD6E0-DF3A-4862-89FB-28C3AA9B0656}" type="slidenum">
              <a:rPr lang="en-US" altLang="en-US"/>
              <a:pPr>
                <a:defRPr/>
              </a:pPr>
              <a:t>‹#›</a:t>
            </a:fld>
            <a:endParaRPr lang="en-US" altLang="en-US"/>
          </a:p>
        </p:txBody>
      </p:sp>
    </p:spTree>
    <p:extLst>
      <p:ext uri="{BB962C8B-B14F-4D97-AF65-F5344CB8AC3E}">
        <p14:creationId xmlns:p14="http://schemas.microsoft.com/office/powerpoint/2010/main" val="411797155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16B166E8-678A-4542-8A7D-C4193AC01D10}" type="datetime1">
              <a:rPr lang="en-GB" altLang="en-US"/>
              <a:pPr>
                <a:defRPr/>
              </a:pPr>
              <a:t>25/07/2016</a:t>
            </a:fld>
            <a:endParaRPr lang="en-GB" altLang="en-US"/>
          </a:p>
        </p:txBody>
      </p:sp>
      <p:sp>
        <p:nvSpPr>
          <p:cNvPr id="3" name="Footer Placeholder 2"/>
          <p:cNvSpPr>
            <a:spLocks noGrp="1"/>
          </p:cNvSpPr>
          <p:nvPr>
            <p:ph type="ftr" sz="quarter" idx="11"/>
          </p:nvPr>
        </p:nvSpPr>
        <p:spPr/>
        <p:txBody>
          <a:bodyPr/>
          <a:lstStyle>
            <a:lvl1pPr>
              <a:defRPr/>
            </a:lvl1pPr>
          </a:lstStyle>
          <a:p>
            <a:pPr>
              <a:defRPr/>
            </a:pPr>
            <a:endParaRPr lang="en-GB" altLang="en-US"/>
          </a:p>
        </p:txBody>
      </p:sp>
      <p:sp>
        <p:nvSpPr>
          <p:cNvPr id="4" name="Slide Number Placeholder 3"/>
          <p:cNvSpPr>
            <a:spLocks noGrp="1"/>
          </p:cNvSpPr>
          <p:nvPr>
            <p:ph type="sldNum" sz="quarter" idx="12"/>
          </p:nvPr>
        </p:nvSpPr>
        <p:spPr/>
        <p:txBody>
          <a:bodyPr/>
          <a:lstStyle>
            <a:lvl1pPr>
              <a:defRPr/>
            </a:lvl1pPr>
          </a:lstStyle>
          <a:p>
            <a:pPr>
              <a:defRPr/>
            </a:pPr>
            <a:fld id="{0D1890BA-02F2-4274-9EA2-4F70F8A28944}" type="slidenum">
              <a:rPr lang="en-US" altLang="en-US"/>
              <a:pPr>
                <a:defRPr/>
              </a:pPr>
              <a:t>‹#›</a:t>
            </a:fld>
            <a:endParaRPr lang="en-US" altLang="en-US"/>
          </a:p>
        </p:txBody>
      </p:sp>
    </p:spTree>
    <p:extLst>
      <p:ext uri="{BB962C8B-B14F-4D97-AF65-F5344CB8AC3E}">
        <p14:creationId xmlns:p14="http://schemas.microsoft.com/office/powerpoint/2010/main" val="794672201"/>
      </p:ext>
    </p:extLst>
  </p:cSld>
  <p:clrMapOvr>
    <a:masterClrMapping/>
  </p:clrMapOvr>
  <p:hf hdr="0" ftr="0" dt="0"/>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465F2D76-5264-4ED4-AA58-A07AACDFD844}" type="datetime1">
              <a:rPr lang="en-GB" altLang="en-US"/>
              <a:pPr>
                <a:defRPr/>
              </a:pPr>
              <a:t>25/07/2016</a:t>
            </a:fld>
            <a:endParaRPr lang="en-GB" altLang="en-US"/>
          </a:p>
        </p:txBody>
      </p:sp>
      <p:sp>
        <p:nvSpPr>
          <p:cNvPr id="6" name="Footer Placeholder 5"/>
          <p:cNvSpPr>
            <a:spLocks noGrp="1"/>
          </p:cNvSpPr>
          <p:nvPr>
            <p:ph type="ftr" sz="quarter" idx="11"/>
          </p:nvPr>
        </p:nvSpPr>
        <p:spPr/>
        <p:txBody>
          <a:bodyPr/>
          <a:lstStyle>
            <a:lvl1pPr>
              <a:defRPr/>
            </a:lvl1pPr>
          </a:lstStyle>
          <a:p>
            <a:pPr>
              <a:defRPr/>
            </a:pPr>
            <a:endParaRPr lang="en-GB" altLang="en-US"/>
          </a:p>
        </p:txBody>
      </p:sp>
      <p:sp>
        <p:nvSpPr>
          <p:cNvPr id="7" name="Slide Number Placeholder 6"/>
          <p:cNvSpPr>
            <a:spLocks noGrp="1"/>
          </p:cNvSpPr>
          <p:nvPr>
            <p:ph type="sldNum" sz="quarter" idx="12"/>
          </p:nvPr>
        </p:nvSpPr>
        <p:spPr/>
        <p:txBody>
          <a:bodyPr/>
          <a:lstStyle>
            <a:lvl1pPr>
              <a:defRPr/>
            </a:lvl1pPr>
          </a:lstStyle>
          <a:p>
            <a:pPr>
              <a:defRPr/>
            </a:pPr>
            <a:fld id="{D99D7ABC-FBF5-4185-90B3-BBC79C7641C3}" type="slidenum">
              <a:rPr lang="en-US" altLang="en-US"/>
              <a:pPr>
                <a:defRPr/>
              </a:pPr>
              <a:t>‹#›</a:t>
            </a:fld>
            <a:endParaRPr lang="en-US" altLang="en-US"/>
          </a:p>
        </p:txBody>
      </p:sp>
    </p:spTree>
    <p:extLst>
      <p:ext uri="{BB962C8B-B14F-4D97-AF65-F5344CB8AC3E}">
        <p14:creationId xmlns:p14="http://schemas.microsoft.com/office/powerpoint/2010/main" val="916832509"/>
      </p:ext>
    </p:extLst>
  </p:cSld>
  <p:clrMapOvr>
    <a:masterClrMapping/>
  </p:clrMapOvr>
  <p:hf hdr="0" ftr="0" dt="0"/>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727272"/>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6E4E1F02-1422-43C4-B840-46FB58CFA24C}" type="datetime1">
              <a:rPr lang="en-GB" altLang="en-US"/>
              <a:pPr>
                <a:defRPr/>
              </a:pPr>
              <a:t>25/07/2016</a:t>
            </a:fld>
            <a:endParaRPr lang="en-GB" altLang="en-US"/>
          </a:p>
        </p:txBody>
      </p:sp>
      <p:sp>
        <p:nvSpPr>
          <p:cNvPr id="6" name="Footer Placeholder 5"/>
          <p:cNvSpPr>
            <a:spLocks noGrp="1"/>
          </p:cNvSpPr>
          <p:nvPr>
            <p:ph type="ftr" sz="quarter" idx="11"/>
          </p:nvPr>
        </p:nvSpPr>
        <p:spPr/>
        <p:txBody>
          <a:bodyPr/>
          <a:lstStyle>
            <a:lvl1pPr>
              <a:defRPr/>
            </a:lvl1pPr>
          </a:lstStyle>
          <a:p>
            <a:pPr>
              <a:defRPr/>
            </a:pPr>
            <a:endParaRPr lang="en-GB" altLang="en-US"/>
          </a:p>
        </p:txBody>
      </p:sp>
      <p:sp>
        <p:nvSpPr>
          <p:cNvPr id="7" name="Slide Number Placeholder 6"/>
          <p:cNvSpPr>
            <a:spLocks noGrp="1"/>
          </p:cNvSpPr>
          <p:nvPr>
            <p:ph type="sldNum" sz="quarter" idx="12"/>
          </p:nvPr>
        </p:nvSpPr>
        <p:spPr/>
        <p:txBody>
          <a:bodyPr/>
          <a:lstStyle>
            <a:lvl1pPr>
              <a:defRPr/>
            </a:lvl1pPr>
          </a:lstStyle>
          <a:p>
            <a:pPr>
              <a:defRPr/>
            </a:pPr>
            <a:fld id="{A47348B4-E29B-4465-99EB-D1C2EC301A38}" type="slidenum">
              <a:rPr lang="en-US" altLang="en-US"/>
              <a:pPr>
                <a:defRPr/>
              </a:pPr>
              <a:t>‹#›</a:t>
            </a:fld>
            <a:endParaRPr lang="en-US" altLang="en-US"/>
          </a:p>
        </p:txBody>
      </p:sp>
    </p:spTree>
    <p:extLst>
      <p:ext uri="{BB962C8B-B14F-4D97-AF65-F5344CB8AC3E}">
        <p14:creationId xmlns:p14="http://schemas.microsoft.com/office/powerpoint/2010/main" val="218496024"/>
      </p:ext>
    </p:extLst>
  </p:cSld>
  <p:clrMapOvr>
    <a:masterClrMapping/>
  </p:clrMapOvr>
  <p:hf hdr="0" ftr="0" dt="0"/>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08C18D7C-7170-44D6-9F0E-FD05FCF941A9}" type="datetime1">
              <a:rPr lang="en-GB" altLang="en-US"/>
              <a:pPr>
                <a:defRPr/>
              </a:pPr>
              <a:t>25/07/2016</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1599E4B9-09E8-452E-A4D2-7BFA00924415}" type="slidenum">
              <a:rPr lang="en-US" altLang="en-US"/>
              <a:pPr>
                <a:defRPr/>
              </a:pPr>
              <a:t>‹#›</a:t>
            </a:fld>
            <a:endParaRPr lang="en-US" altLang="en-US"/>
          </a:p>
        </p:txBody>
      </p:sp>
    </p:spTree>
    <p:extLst>
      <p:ext uri="{BB962C8B-B14F-4D97-AF65-F5344CB8AC3E}">
        <p14:creationId xmlns:p14="http://schemas.microsoft.com/office/powerpoint/2010/main" val="2800179094"/>
      </p:ext>
    </p:extLst>
  </p:cSld>
  <p:clrMapOvr>
    <a:masterClrMapping/>
  </p:clrMapOvr>
  <p:hf hdr="0" ftr="0" dt="0"/>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A98D6D3B-829E-4FE3-ADA1-EC09320A9574}" type="datetime1">
              <a:rPr lang="en-GB" altLang="en-US"/>
              <a:pPr>
                <a:defRPr/>
              </a:pPr>
              <a:t>25/07/2016</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6DBC74BE-7925-44BC-9E2B-089FBC3B7CF7}" type="slidenum">
              <a:rPr lang="en-US" altLang="en-US"/>
              <a:pPr>
                <a:defRPr/>
              </a:pPr>
              <a:t>‹#›</a:t>
            </a:fld>
            <a:endParaRPr lang="en-US" altLang="en-US"/>
          </a:p>
        </p:txBody>
      </p:sp>
    </p:spTree>
    <p:extLst>
      <p:ext uri="{BB962C8B-B14F-4D97-AF65-F5344CB8AC3E}">
        <p14:creationId xmlns:p14="http://schemas.microsoft.com/office/powerpoint/2010/main" val="925134390"/>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1742A01-7A20-4E46-B337-972A9895CD7A}" type="datetime1">
              <a:rPr lang="en-US" altLang="en-US"/>
              <a:pPr>
                <a:defRPr/>
              </a:pPr>
              <a:t>25-Jul-2016</a:t>
            </a:fld>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701B5E1F-963C-47C7-A907-0FBE38C4A0CD}" type="slidenum">
              <a:rPr lang="en-US" altLang="en-US"/>
              <a:pPr>
                <a:defRPr/>
              </a:pPr>
              <a:t>‹#›</a:t>
            </a:fld>
            <a:endParaRPr lang="en-US" altLang="en-US"/>
          </a:p>
        </p:txBody>
      </p:sp>
    </p:spTree>
    <p:extLst>
      <p:ext uri="{BB962C8B-B14F-4D97-AF65-F5344CB8AC3E}">
        <p14:creationId xmlns:p14="http://schemas.microsoft.com/office/powerpoint/2010/main" val="62600009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fondcouv.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OECD_TEXT_10cm.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413" y="207963"/>
            <a:ext cx="1970087"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3394" name="Rectangle 2"/>
          <p:cNvSpPr>
            <a:spLocks noGrp="1" noChangeArrowheads="1"/>
          </p:cNvSpPr>
          <p:nvPr>
            <p:ph type="ctrTitle"/>
          </p:nvPr>
        </p:nvSpPr>
        <p:spPr>
          <a:xfrm>
            <a:off x="3009726" y="1341438"/>
            <a:ext cx="4894263" cy="1470025"/>
          </a:xfrm>
        </p:spPr>
        <p:txBody>
          <a:bodyPr/>
          <a:lstStyle>
            <a:lvl1pPr algn="l">
              <a:defRPr>
                <a:solidFill>
                  <a:srgbClr val="727272"/>
                </a:solidFill>
              </a:defRPr>
            </a:lvl1pPr>
          </a:lstStyle>
          <a:p>
            <a:r>
              <a:rPr lang="en-US" smtClean="0"/>
              <a:t>Click to edit Master title style</a:t>
            </a:r>
            <a:endParaRPr lang="en-GB" dirty="0"/>
          </a:p>
        </p:txBody>
      </p:sp>
      <p:sp>
        <p:nvSpPr>
          <p:cNvPr id="443395" name="Rectangle 3"/>
          <p:cNvSpPr>
            <a:spLocks noGrp="1" noChangeArrowheads="1"/>
          </p:cNvSpPr>
          <p:nvPr>
            <p:ph type="subTitle" idx="1"/>
          </p:nvPr>
        </p:nvSpPr>
        <p:spPr>
          <a:xfrm>
            <a:off x="3008139" y="2924175"/>
            <a:ext cx="4929187" cy="1752600"/>
          </a:xfrm>
        </p:spPr>
        <p:txBody>
          <a:bodyPr/>
          <a:lstStyle>
            <a:lvl1pPr marL="0" indent="0" algn="l">
              <a:buFontTx/>
              <a:buNone/>
              <a:defRPr>
                <a:solidFill>
                  <a:srgbClr val="727272"/>
                </a:solidFill>
              </a:defRPr>
            </a:lvl1pPr>
          </a:lstStyle>
          <a:p>
            <a:r>
              <a:rPr lang="en-US" smtClean="0"/>
              <a:t>Click to edit Master subtitle style</a:t>
            </a:r>
            <a:endParaRPr lang="en-GB" dirty="0"/>
          </a:p>
        </p:txBody>
      </p:sp>
      <p:sp>
        <p:nvSpPr>
          <p:cNvPr id="6" name="Rectangle 4"/>
          <p:cNvSpPr>
            <a:spLocks noGrp="1" noChangeArrowheads="1"/>
          </p:cNvSpPr>
          <p:nvPr>
            <p:ph type="dt" sz="half" idx="10"/>
          </p:nvPr>
        </p:nvSpPr>
        <p:spPr>
          <a:xfrm>
            <a:off x="250825" y="6245225"/>
            <a:ext cx="4043363" cy="476250"/>
          </a:xfrm>
        </p:spPr>
        <p:txBody>
          <a:bodyPr/>
          <a:lstStyle>
            <a:lvl1pPr>
              <a:defRPr>
                <a:solidFill>
                  <a:srgbClr val="727272"/>
                </a:solidFill>
              </a:defRPr>
            </a:lvl1pPr>
          </a:lstStyle>
          <a:p>
            <a:pPr>
              <a:defRPr/>
            </a:pPr>
            <a:r>
              <a:rPr lang="en-GB"/>
              <a:t>Name </a:t>
            </a:r>
            <a:endParaRPr lang="en-GB" dirty="0"/>
          </a:p>
        </p:txBody>
      </p:sp>
      <p:sp>
        <p:nvSpPr>
          <p:cNvPr id="7" name="Rectangle 5"/>
          <p:cNvSpPr>
            <a:spLocks noGrp="1" noChangeArrowheads="1"/>
          </p:cNvSpPr>
          <p:nvPr>
            <p:ph type="ftr" sz="quarter" idx="11"/>
          </p:nvPr>
        </p:nvSpPr>
        <p:spPr/>
        <p:txBody>
          <a:bodyPr/>
          <a:lstStyle>
            <a:lvl1pPr>
              <a:defRPr/>
            </a:lvl1pPr>
          </a:lstStyle>
          <a:p>
            <a:pPr>
              <a:defRPr/>
            </a:pPr>
            <a:endParaRPr lang="en-GB" altLang="en-US"/>
          </a:p>
        </p:txBody>
      </p:sp>
      <p:sp>
        <p:nvSpPr>
          <p:cNvPr id="8" name="Rectangle 6"/>
          <p:cNvSpPr>
            <a:spLocks noGrp="1" noChangeArrowheads="1"/>
          </p:cNvSpPr>
          <p:nvPr>
            <p:ph type="sldNum" sz="quarter" idx="12"/>
          </p:nvPr>
        </p:nvSpPr>
        <p:spPr>
          <a:xfrm>
            <a:off x="6553200" y="6245225"/>
            <a:ext cx="2133600" cy="476250"/>
          </a:xfrm>
        </p:spPr>
        <p:txBody>
          <a:bodyPr/>
          <a:lstStyle>
            <a:lvl1pPr>
              <a:defRPr>
                <a:solidFill>
                  <a:schemeClr val="bg1"/>
                </a:solidFill>
              </a:defRPr>
            </a:lvl1pPr>
          </a:lstStyle>
          <a:p>
            <a:pPr>
              <a:defRPr/>
            </a:pPr>
            <a:fld id="{441542B7-C627-4C02-930D-B3AD70EE145A}" type="slidenum">
              <a:rPr lang="en-US" altLang="en-US"/>
              <a:pPr>
                <a:defRPr/>
              </a:pPr>
              <a:t>‹#›</a:t>
            </a:fld>
            <a:endParaRPr lang="en-US" altLang="en-US"/>
          </a:p>
        </p:txBody>
      </p:sp>
    </p:spTree>
    <p:extLst>
      <p:ext uri="{BB962C8B-B14F-4D97-AF65-F5344CB8AC3E}">
        <p14:creationId xmlns:p14="http://schemas.microsoft.com/office/powerpoint/2010/main" val="50673731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a:lvl1pPr>
          </a:lstStyle>
          <a:p>
            <a:pPr>
              <a:defRPr/>
            </a:pPr>
            <a:r>
              <a:rPr lang="en-GB"/>
              <a:t>Name</a:t>
            </a:r>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0E5274DE-235F-4998-B2C0-BBF0107D5E6B}" type="slidenum">
              <a:rPr lang="en-US" altLang="en-US"/>
              <a:pPr>
                <a:defRPr/>
              </a:pPr>
              <a:t>‹#›</a:t>
            </a:fld>
            <a:endParaRPr lang="en-US" altLang="en-US"/>
          </a:p>
        </p:txBody>
      </p:sp>
    </p:spTree>
    <p:extLst>
      <p:ext uri="{BB962C8B-B14F-4D97-AF65-F5344CB8AC3E}">
        <p14:creationId xmlns:p14="http://schemas.microsoft.com/office/powerpoint/2010/main" val="353579206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AA6F68D-6C29-4B18-81CE-C9DD23B06211}" type="datetime1">
              <a:rPr lang="en-GB" altLang="en-US"/>
              <a:pPr>
                <a:defRPr/>
              </a:pPr>
              <a:t>25/07/2016</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B43AEF07-8C2B-43F7-878F-5C945510BD92}" type="slidenum">
              <a:rPr lang="en-US" altLang="en-US"/>
              <a:pPr>
                <a:defRPr/>
              </a:pPr>
              <a:t>‹#›</a:t>
            </a:fld>
            <a:endParaRPr lang="en-US" altLang="en-US"/>
          </a:p>
        </p:txBody>
      </p:sp>
    </p:spTree>
    <p:extLst>
      <p:ext uri="{BB962C8B-B14F-4D97-AF65-F5344CB8AC3E}">
        <p14:creationId xmlns:p14="http://schemas.microsoft.com/office/powerpoint/2010/main" val="3741483749"/>
      </p:ext>
    </p:extLst>
  </p:cSld>
  <p:clrMapOvr>
    <a:masterClrMapping/>
  </p:clrMapOvr>
  <p:hf hdr="0" ftr="0" dt="0"/>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600200"/>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63" y="1600200"/>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pPr>
              <a:defRPr/>
            </a:pPr>
            <a:fld id="{52A214B2-B7F4-462F-939A-741F54D8BD3C}" type="datetime1">
              <a:rPr lang="en-GB" altLang="en-US"/>
              <a:pPr>
                <a:defRPr/>
              </a:pPr>
              <a:t>25/07/2016</a:t>
            </a:fld>
            <a:endParaRPr lang="en-GB" altLang="en-US"/>
          </a:p>
        </p:txBody>
      </p:sp>
      <p:sp>
        <p:nvSpPr>
          <p:cNvPr id="6" name="Footer Placeholder 5"/>
          <p:cNvSpPr>
            <a:spLocks noGrp="1"/>
          </p:cNvSpPr>
          <p:nvPr>
            <p:ph type="ftr" sz="quarter" idx="11"/>
          </p:nvPr>
        </p:nvSpPr>
        <p:spPr/>
        <p:txBody>
          <a:bodyPr/>
          <a:lstStyle>
            <a:lvl1pPr>
              <a:defRPr/>
            </a:lvl1pPr>
          </a:lstStyle>
          <a:p>
            <a:pPr>
              <a:defRPr/>
            </a:pPr>
            <a:endParaRPr lang="en-GB" altLang="en-US"/>
          </a:p>
        </p:txBody>
      </p:sp>
      <p:sp>
        <p:nvSpPr>
          <p:cNvPr id="7" name="Slide Number Placeholder 6"/>
          <p:cNvSpPr>
            <a:spLocks noGrp="1"/>
          </p:cNvSpPr>
          <p:nvPr>
            <p:ph type="sldNum" sz="quarter" idx="12"/>
          </p:nvPr>
        </p:nvSpPr>
        <p:spPr/>
        <p:txBody>
          <a:bodyPr/>
          <a:lstStyle>
            <a:lvl1pPr>
              <a:defRPr/>
            </a:lvl1pPr>
          </a:lstStyle>
          <a:p>
            <a:pPr>
              <a:defRPr/>
            </a:pPr>
            <a:fld id="{21633EA4-F003-4DA9-B04C-C0F2F7E1A304}" type="slidenum">
              <a:rPr lang="en-US" altLang="en-US"/>
              <a:pPr>
                <a:defRPr/>
              </a:pPr>
              <a:t>‹#›</a:t>
            </a:fld>
            <a:endParaRPr lang="en-US" altLang="en-US"/>
          </a:p>
        </p:txBody>
      </p:sp>
    </p:spTree>
    <p:extLst>
      <p:ext uri="{BB962C8B-B14F-4D97-AF65-F5344CB8AC3E}">
        <p14:creationId xmlns:p14="http://schemas.microsoft.com/office/powerpoint/2010/main" val="373803244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pPr>
              <a:defRPr/>
            </a:pPr>
            <a:fld id="{457EEBFC-8DEF-4594-A117-11849336D8B9}" type="datetime1">
              <a:rPr lang="en-GB" altLang="en-US"/>
              <a:pPr>
                <a:defRPr/>
              </a:pPr>
              <a:t>25/07/2016</a:t>
            </a:fld>
            <a:endParaRPr lang="en-GB" altLang="en-US"/>
          </a:p>
        </p:txBody>
      </p:sp>
      <p:sp>
        <p:nvSpPr>
          <p:cNvPr id="8" name="Footer Placeholder 7"/>
          <p:cNvSpPr>
            <a:spLocks noGrp="1"/>
          </p:cNvSpPr>
          <p:nvPr>
            <p:ph type="ftr" sz="quarter" idx="11"/>
          </p:nvPr>
        </p:nvSpPr>
        <p:spPr/>
        <p:txBody>
          <a:bodyPr/>
          <a:lstStyle>
            <a:lvl1pPr>
              <a:defRPr/>
            </a:lvl1pPr>
          </a:lstStyle>
          <a:p>
            <a:pPr>
              <a:defRPr/>
            </a:pPr>
            <a:endParaRPr lang="en-GB" altLang="en-US"/>
          </a:p>
        </p:txBody>
      </p:sp>
      <p:sp>
        <p:nvSpPr>
          <p:cNvPr id="9" name="Slide Number Placeholder 8"/>
          <p:cNvSpPr>
            <a:spLocks noGrp="1"/>
          </p:cNvSpPr>
          <p:nvPr>
            <p:ph type="sldNum" sz="quarter" idx="12"/>
          </p:nvPr>
        </p:nvSpPr>
        <p:spPr/>
        <p:txBody>
          <a:bodyPr/>
          <a:lstStyle>
            <a:lvl1pPr>
              <a:defRPr/>
            </a:lvl1pPr>
          </a:lstStyle>
          <a:p>
            <a:pPr>
              <a:defRPr/>
            </a:pPr>
            <a:fld id="{0683B1C9-6EB4-4426-A1FB-6B16B601E79C}" type="slidenum">
              <a:rPr lang="en-US" altLang="en-US"/>
              <a:pPr>
                <a:defRPr/>
              </a:pPr>
              <a:t>‹#›</a:t>
            </a:fld>
            <a:endParaRPr lang="en-US" altLang="en-US"/>
          </a:p>
        </p:txBody>
      </p:sp>
    </p:spTree>
    <p:extLst>
      <p:ext uri="{BB962C8B-B14F-4D97-AF65-F5344CB8AC3E}">
        <p14:creationId xmlns:p14="http://schemas.microsoft.com/office/powerpoint/2010/main" val="1552427421"/>
      </p:ext>
    </p:extLst>
  </p:cSld>
  <p:clrMapOvr>
    <a:masterClrMapping/>
  </p:clrMapOvr>
  <p:hf hdr="0" ftr="0" dt="0"/>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pPr>
              <a:defRPr/>
            </a:pPr>
            <a:fld id="{5B888114-65CF-4CC2-B2CC-BAE402E412C2}" type="datetime1">
              <a:rPr lang="en-GB" altLang="en-US"/>
              <a:pPr>
                <a:defRPr/>
              </a:pPr>
              <a:t>25/07/2016</a:t>
            </a:fld>
            <a:endParaRPr lang="en-GB" altLang="en-US"/>
          </a:p>
        </p:txBody>
      </p:sp>
      <p:sp>
        <p:nvSpPr>
          <p:cNvPr id="4" name="Footer Placeholder 3"/>
          <p:cNvSpPr>
            <a:spLocks noGrp="1"/>
          </p:cNvSpPr>
          <p:nvPr>
            <p:ph type="ftr" sz="quarter" idx="11"/>
          </p:nvPr>
        </p:nvSpPr>
        <p:spPr/>
        <p:txBody>
          <a:bodyPr/>
          <a:lstStyle>
            <a:lvl1pPr>
              <a:defRPr/>
            </a:lvl1pPr>
          </a:lstStyle>
          <a:p>
            <a:pPr>
              <a:defRPr/>
            </a:pPr>
            <a:endParaRPr lang="en-GB" altLang="en-US"/>
          </a:p>
        </p:txBody>
      </p:sp>
      <p:sp>
        <p:nvSpPr>
          <p:cNvPr id="5" name="Slide Number Placeholder 4"/>
          <p:cNvSpPr>
            <a:spLocks noGrp="1"/>
          </p:cNvSpPr>
          <p:nvPr>
            <p:ph type="sldNum" sz="quarter" idx="12"/>
          </p:nvPr>
        </p:nvSpPr>
        <p:spPr/>
        <p:txBody>
          <a:bodyPr/>
          <a:lstStyle>
            <a:lvl1pPr>
              <a:defRPr/>
            </a:lvl1pPr>
          </a:lstStyle>
          <a:p>
            <a:pPr>
              <a:defRPr/>
            </a:pPr>
            <a:fld id="{79E69289-A5F3-4F00-9D12-46006C69C0E7}" type="slidenum">
              <a:rPr lang="en-US" altLang="en-US"/>
              <a:pPr>
                <a:defRPr/>
              </a:pPr>
              <a:t>‹#›</a:t>
            </a:fld>
            <a:endParaRPr lang="en-US" altLang="en-US"/>
          </a:p>
        </p:txBody>
      </p:sp>
    </p:spTree>
    <p:extLst>
      <p:ext uri="{BB962C8B-B14F-4D97-AF65-F5344CB8AC3E}">
        <p14:creationId xmlns:p14="http://schemas.microsoft.com/office/powerpoint/2010/main" val="343313210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3A4AC91D-0EA4-409E-8BFC-59BD94282AE8}" type="datetime1">
              <a:rPr lang="en-GB" altLang="en-US"/>
              <a:pPr>
                <a:defRPr/>
              </a:pPr>
              <a:t>25/07/2016</a:t>
            </a:fld>
            <a:endParaRPr lang="en-GB" altLang="en-US"/>
          </a:p>
        </p:txBody>
      </p:sp>
      <p:sp>
        <p:nvSpPr>
          <p:cNvPr id="3" name="Footer Placeholder 2"/>
          <p:cNvSpPr>
            <a:spLocks noGrp="1"/>
          </p:cNvSpPr>
          <p:nvPr>
            <p:ph type="ftr" sz="quarter" idx="11"/>
          </p:nvPr>
        </p:nvSpPr>
        <p:spPr/>
        <p:txBody>
          <a:bodyPr/>
          <a:lstStyle>
            <a:lvl1pPr>
              <a:defRPr/>
            </a:lvl1pPr>
          </a:lstStyle>
          <a:p>
            <a:pPr>
              <a:defRPr/>
            </a:pPr>
            <a:endParaRPr lang="en-GB" altLang="en-US"/>
          </a:p>
        </p:txBody>
      </p:sp>
      <p:sp>
        <p:nvSpPr>
          <p:cNvPr id="4" name="Slide Number Placeholder 3"/>
          <p:cNvSpPr>
            <a:spLocks noGrp="1"/>
          </p:cNvSpPr>
          <p:nvPr>
            <p:ph type="sldNum" sz="quarter" idx="12"/>
          </p:nvPr>
        </p:nvSpPr>
        <p:spPr/>
        <p:txBody>
          <a:bodyPr/>
          <a:lstStyle>
            <a:lvl1pPr>
              <a:defRPr/>
            </a:lvl1pPr>
          </a:lstStyle>
          <a:p>
            <a:pPr>
              <a:defRPr/>
            </a:pPr>
            <a:fld id="{E07241D8-DD2F-460A-BE6F-6CBA4288E222}" type="slidenum">
              <a:rPr lang="en-US" altLang="en-US"/>
              <a:pPr>
                <a:defRPr/>
              </a:pPr>
              <a:t>‹#›</a:t>
            </a:fld>
            <a:endParaRPr lang="en-US" altLang="en-US"/>
          </a:p>
        </p:txBody>
      </p:sp>
    </p:spTree>
    <p:extLst>
      <p:ext uri="{BB962C8B-B14F-4D97-AF65-F5344CB8AC3E}">
        <p14:creationId xmlns:p14="http://schemas.microsoft.com/office/powerpoint/2010/main" val="3327108671"/>
      </p:ext>
    </p:extLst>
  </p:cSld>
  <p:clrMapOvr>
    <a:masterClrMapping/>
  </p:clrMapOvr>
  <p:hf hdr="0" ftr="0" dt="0"/>
</p:sldLayout>
</file>

<file path=ppt/slideLayouts/slideLayout1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9A73047D-6393-4F17-B841-5AB904954551}" type="datetime1">
              <a:rPr lang="en-GB" altLang="en-US"/>
              <a:pPr>
                <a:defRPr/>
              </a:pPr>
              <a:t>25/07/2016</a:t>
            </a:fld>
            <a:endParaRPr lang="en-GB" altLang="en-US"/>
          </a:p>
        </p:txBody>
      </p:sp>
      <p:sp>
        <p:nvSpPr>
          <p:cNvPr id="6" name="Footer Placeholder 5"/>
          <p:cNvSpPr>
            <a:spLocks noGrp="1"/>
          </p:cNvSpPr>
          <p:nvPr>
            <p:ph type="ftr" sz="quarter" idx="11"/>
          </p:nvPr>
        </p:nvSpPr>
        <p:spPr/>
        <p:txBody>
          <a:bodyPr/>
          <a:lstStyle>
            <a:lvl1pPr>
              <a:defRPr/>
            </a:lvl1pPr>
          </a:lstStyle>
          <a:p>
            <a:pPr>
              <a:defRPr/>
            </a:pPr>
            <a:endParaRPr lang="en-GB" altLang="en-US"/>
          </a:p>
        </p:txBody>
      </p:sp>
      <p:sp>
        <p:nvSpPr>
          <p:cNvPr id="7" name="Slide Number Placeholder 6"/>
          <p:cNvSpPr>
            <a:spLocks noGrp="1"/>
          </p:cNvSpPr>
          <p:nvPr>
            <p:ph type="sldNum" sz="quarter" idx="12"/>
          </p:nvPr>
        </p:nvSpPr>
        <p:spPr/>
        <p:txBody>
          <a:bodyPr/>
          <a:lstStyle>
            <a:lvl1pPr>
              <a:defRPr/>
            </a:lvl1pPr>
          </a:lstStyle>
          <a:p>
            <a:pPr>
              <a:defRPr/>
            </a:pPr>
            <a:fld id="{7B8700E3-8C9D-4A49-B5FA-3293F3357FCF}" type="slidenum">
              <a:rPr lang="en-US" altLang="en-US"/>
              <a:pPr>
                <a:defRPr/>
              </a:pPr>
              <a:t>‹#›</a:t>
            </a:fld>
            <a:endParaRPr lang="en-US" altLang="en-US"/>
          </a:p>
        </p:txBody>
      </p:sp>
    </p:spTree>
    <p:extLst>
      <p:ext uri="{BB962C8B-B14F-4D97-AF65-F5344CB8AC3E}">
        <p14:creationId xmlns:p14="http://schemas.microsoft.com/office/powerpoint/2010/main" val="2591904528"/>
      </p:ext>
    </p:extLst>
  </p:cSld>
  <p:clrMapOvr>
    <a:masterClrMapping/>
  </p:clrMapOvr>
  <p:hf hdr="0" ftr="0" dt="0"/>
</p:sldLayout>
</file>

<file path=ppt/slideLayouts/slideLayout1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727272"/>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98431948-5B38-4389-A645-7B9327B9E952}" type="datetime1">
              <a:rPr lang="en-GB" altLang="en-US"/>
              <a:pPr>
                <a:defRPr/>
              </a:pPr>
              <a:t>25/07/2016</a:t>
            </a:fld>
            <a:endParaRPr lang="en-GB" altLang="en-US"/>
          </a:p>
        </p:txBody>
      </p:sp>
      <p:sp>
        <p:nvSpPr>
          <p:cNvPr id="6" name="Footer Placeholder 5"/>
          <p:cNvSpPr>
            <a:spLocks noGrp="1"/>
          </p:cNvSpPr>
          <p:nvPr>
            <p:ph type="ftr" sz="quarter" idx="11"/>
          </p:nvPr>
        </p:nvSpPr>
        <p:spPr/>
        <p:txBody>
          <a:bodyPr/>
          <a:lstStyle>
            <a:lvl1pPr>
              <a:defRPr/>
            </a:lvl1pPr>
          </a:lstStyle>
          <a:p>
            <a:pPr>
              <a:defRPr/>
            </a:pPr>
            <a:endParaRPr lang="en-GB" altLang="en-US"/>
          </a:p>
        </p:txBody>
      </p:sp>
      <p:sp>
        <p:nvSpPr>
          <p:cNvPr id="7" name="Slide Number Placeholder 6"/>
          <p:cNvSpPr>
            <a:spLocks noGrp="1"/>
          </p:cNvSpPr>
          <p:nvPr>
            <p:ph type="sldNum" sz="quarter" idx="12"/>
          </p:nvPr>
        </p:nvSpPr>
        <p:spPr/>
        <p:txBody>
          <a:bodyPr/>
          <a:lstStyle>
            <a:lvl1pPr>
              <a:defRPr/>
            </a:lvl1pPr>
          </a:lstStyle>
          <a:p>
            <a:pPr>
              <a:defRPr/>
            </a:pPr>
            <a:fld id="{13F9416A-09E7-4CCD-ABF6-749359344382}" type="slidenum">
              <a:rPr lang="en-US" altLang="en-US"/>
              <a:pPr>
                <a:defRPr/>
              </a:pPr>
              <a:t>‹#›</a:t>
            </a:fld>
            <a:endParaRPr lang="en-US" altLang="en-US"/>
          </a:p>
        </p:txBody>
      </p:sp>
    </p:spTree>
    <p:extLst>
      <p:ext uri="{BB962C8B-B14F-4D97-AF65-F5344CB8AC3E}">
        <p14:creationId xmlns:p14="http://schemas.microsoft.com/office/powerpoint/2010/main" val="1855308108"/>
      </p:ext>
    </p:extLst>
  </p:cSld>
  <p:clrMapOvr>
    <a:masterClrMapping/>
  </p:clrMapOvr>
  <p:hf hdr="0" ftr="0" dt="0"/>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696865A-49E6-4B94-BE25-F599AC4297F5}" type="datetime1">
              <a:rPr lang="en-GB" altLang="en-US"/>
              <a:pPr>
                <a:defRPr/>
              </a:pPr>
              <a:t>25/07/2016</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0DA1AE01-FF91-459E-B8FE-99F728E61B77}" type="slidenum">
              <a:rPr lang="en-US" altLang="en-US"/>
              <a:pPr>
                <a:defRPr/>
              </a:pPr>
              <a:t>‹#›</a:t>
            </a:fld>
            <a:endParaRPr lang="en-US" altLang="en-US"/>
          </a:p>
        </p:txBody>
      </p:sp>
    </p:spTree>
    <p:extLst>
      <p:ext uri="{BB962C8B-B14F-4D97-AF65-F5344CB8AC3E}">
        <p14:creationId xmlns:p14="http://schemas.microsoft.com/office/powerpoint/2010/main" val="412227589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728D3AA-5F22-462A-8D86-81CAE9692F6C}" type="datetime1">
              <a:rPr lang="en-US" altLang="en-US"/>
              <a:pPr>
                <a:defRPr/>
              </a:pPr>
              <a:t>25-Jul-2016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280B6FC-2CA9-4CE2-8881-2E749534CE7B}" type="slidenum">
              <a:rPr lang="en-US" altLang="en-US"/>
              <a:pPr>
                <a:defRPr/>
              </a:pPr>
              <a:t>‹#›</a:t>
            </a:fld>
            <a:endParaRPr lang="en-US" altLang="en-US"/>
          </a:p>
        </p:txBody>
      </p:sp>
    </p:spTree>
    <p:extLst>
      <p:ext uri="{BB962C8B-B14F-4D97-AF65-F5344CB8AC3E}">
        <p14:creationId xmlns:p14="http://schemas.microsoft.com/office/powerpoint/2010/main" val="1067118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00E6F62-2883-4BE7-9370-ECB0952300B1}" type="datetime1">
              <a:rPr lang="en-US" altLang="en-US"/>
              <a:pPr>
                <a:defRPr/>
              </a:pPr>
              <a:t>25-Jul-2016</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B1B22A2-26D2-471D-8EB6-C02F0F6A8401}" type="slidenum">
              <a:rPr lang="en-US" altLang="en-US"/>
              <a:pPr>
                <a:defRPr/>
              </a:pPr>
              <a:t>‹#›</a:t>
            </a:fld>
            <a:endParaRPr lang="en-US" altLang="en-US"/>
          </a:p>
        </p:txBody>
      </p:sp>
    </p:spTree>
    <p:extLst>
      <p:ext uri="{BB962C8B-B14F-4D97-AF65-F5344CB8AC3E}">
        <p14:creationId xmlns:p14="http://schemas.microsoft.com/office/powerpoint/2010/main" val="61718502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D3D90BD-50E1-4A5B-B3D1-8C65C2BFCA04}" type="datetime1">
              <a:rPr lang="en-GB" altLang="en-US"/>
              <a:pPr>
                <a:defRPr/>
              </a:pPr>
              <a:t>25/07/2016</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01C5F05C-0686-4406-B6CB-C1C12E6C6516}" type="slidenum">
              <a:rPr lang="en-US" altLang="en-US"/>
              <a:pPr>
                <a:defRPr/>
              </a:pPr>
              <a:t>‹#›</a:t>
            </a:fld>
            <a:endParaRPr lang="en-US" altLang="en-US"/>
          </a:p>
        </p:txBody>
      </p:sp>
    </p:spTree>
    <p:extLst>
      <p:ext uri="{BB962C8B-B14F-4D97-AF65-F5344CB8AC3E}">
        <p14:creationId xmlns:p14="http://schemas.microsoft.com/office/powerpoint/2010/main" val="2881836249"/>
      </p:ext>
    </p:extLst>
  </p:cSld>
  <p:clrMapOvr>
    <a:masterClrMapping/>
  </p:clrMapOvr>
  <p:hf hdr="0" ftr="0" dt="0"/>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fondcouv.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OECD_TEXT_10cm.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413" y="207963"/>
            <a:ext cx="1970087"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3394" name="Rectangle 2"/>
          <p:cNvSpPr>
            <a:spLocks noGrp="1" noChangeArrowheads="1"/>
          </p:cNvSpPr>
          <p:nvPr>
            <p:ph type="ctrTitle"/>
          </p:nvPr>
        </p:nvSpPr>
        <p:spPr>
          <a:xfrm>
            <a:off x="3009726" y="1341438"/>
            <a:ext cx="4894263" cy="1470025"/>
          </a:xfrm>
        </p:spPr>
        <p:txBody>
          <a:bodyPr/>
          <a:lstStyle>
            <a:lvl1pPr algn="l">
              <a:defRPr>
                <a:solidFill>
                  <a:srgbClr val="727272"/>
                </a:solidFill>
              </a:defRPr>
            </a:lvl1pPr>
          </a:lstStyle>
          <a:p>
            <a:r>
              <a:rPr lang="en-US" smtClean="0"/>
              <a:t>Click to edit Master title style</a:t>
            </a:r>
            <a:endParaRPr lang="en-GB" dirty="0"/>
          </a:p>
        </p:txBody>
      </p:sp>
      <p:sp>
        <p:nvSpPr>
          <p:cNvPr id="443395" name="Rectangle 3"/>
          <p:cNvSpPr>
            <a:spLocks noGrp="1" noChangeArrowheads="1"/>
          </p:cNvSpPr>
          <p:nvPr>
            <p:ph type="subTitle" idx="1"/>
          </p:nvPr>
        </p:nvSpPr>
        <p:spPr>
          <a:xfrm>
            <a:off x="3008139" y="2924175"/>
            <a:ext cx="4929187" cy="1752600"/>
          </a:xfrm>
        </p:spPr>
        <p:txBody>
          <a:bodyPr/>
          <a:lstStyle>
            <a:lvl1pPr marL="0" indent="0" algn="l">
              <a:buFontTx/>
              <a:buNone/>
              <a:defRPr>
                <a:solidFill>
                  <a:srgbClr val="727272"/>
                </a:solidFill>
              </a:defRPr>
            </a:lvl1pPr>
          </a:lstStyle>
          <a:p>
            <a:r>
              <a:rPr lang="en-US" smtClean="0"/>
              <a:t>Click to edit Master subtitle style</a:t>
            </a:r>
            <a:endParaRPr lang="en-GB" dirty="0"/>
          </a:p>
        </p:txBody>
      </p:sp>
      <p:sp>
        <p:nvSpPr>
          <p:cNvPr id="6" name="Rectangle 4"/>
          <p:cNvSpPr>
            <a:spLocks noGrp="1" noChangeArrowheads="1"/>
          </p:cNvSpPr>
          <p:nvPr>
            <p:ph type="dt" sz="half" idx="10"/>
          </p:nvPr>
        </p:nvSpPr>
        <p:spPr>
          <a:xfrm>
            <a:off x="250825" y="6245225"/>
            <a:ext cx="4043363" cy="476250"/>
          </a:xfrm>
        </p:spPr>
        <p:txBody>
          <a:bodyPr/>
          <a:lstStyle>
            <a:lvl1pPr>
              <a:defRPr>
                <a:solidFill>
                  <a:srgbClr val="727272"/>
                </a:solidFill>
              </a:defRPr>
            </a:lvl1pPr>
          </a:lstStyle>
          <a:p>
            <a:pPr>
              <a:defRPr/>
            </a:pPr>
            <a:r>
              <a:rPr lang="en-GB"/>
              <a:t>Name </a:t>
            </a:r>
            <a:endParaRPr lang="en-GB" dirty="0"/>
          </a:p>
        </p:txBody>
      </p:sp>
      <p:sp>
        <p:nvSpPr>
          <p:cNvPr id="7" name="Rectangle 5"/>
          <p:cNvSpPr>
            <a:spLocks noGrp="1" noChangeArrowheads="1"/>
          </p:cNvSpPr>
          <p:nvPr>
            <p:ph type="ftr" sz="quarter" idx="11"/>
          </p:nvPr>
        </p:nvSpPr>
        <p:spPr/>
        <p:txBody>
          <a:bodyPr/>
          <a:lstStyle>
            <a:lvl1pPr>
              <a:defRPr/>
            </a:lvl1pPr>
          </a:lstStyle>
          <a:p>
            <a:pPr>
              <a:defRPr/>
            </a:pPr>
            <a:endParaRPr lang="en-GB" altLang="en-US"/>
          </a:p>
        </p:txBody>
      </p:sp>
      <p:sp>
        <p:nvSpPr>
          <p:cNvPr id="8" name="Rectangle 6"/>
          <p:cNvSpPr>
            <a:spLocks noGrp="1" noChangeArrowheads="1"/>
          </p:cNvSpPr>
          <p:nvPr>
            <p:ph type="sldNum" sz="quarter" idx="12"/>
          </p:nvPr>
        </p:nvSpPr>
        <p:spPr>
          <a:xfrm>
            <a:off x="6553200" y="6245225"/>
            <a:ext cx="2133600" cy="476250"/>
          </a:xfrm>
        </p:spPr>
        <p:txBody>
          <a:bodyPr/>
          <a:lstStyle>
            <a:lvl1pPr>
              <a:defRPr>
                <a:solidFill>
                  <a:schemeClr val="bg1"/>
                </a:solidFill>
              </a:defRPr>
            </a:lvl1pPr>
          </a:lstStyle>
          <a:p>
            <a:pPr>
              <a:defRPr/>
            </a:pPr>
            <a:fld id="{9B47DC14-0318-4686-A43F-2EA1B6390AC1}" type="slidenum">
              <a:rPr lang="en-US" altLang="en-US"/>
              <a:pPr>
                <a:defRPr/>
              </a:pPr>
              <a:t>‹#›</a:t>
            </a:fld>
            <a:endParaRPr lang="en-US" altLang="en-US"/>
          </a:p>
        </p:txBody>
      </p:sp>
    </p:spTree>
    <p:extLst>
      <p:ext uri="{BB962C8B-B14F-4D97-AF65-F5344CB8AC3E}">
        <p14:creationId xmlns:p14="http://schemas.microsoft.com/office/powerpoint/2010/main" val="317553300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a:lvl1pPr>
          </a:lstStyle>
          <a:p>
            <a:pPr>
              <a:defRPr/>
            </a:pPr>
            <a:r>
              <a:rPr lang="en-GB"/>
              <a:t>Name</a:t>
            </a:r>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19040A28-6892-46B7-835C-5AF61B896FFE}" type="slidenum">
              <a:rPr lang="en-US" altLang="en-US"/>
              <a:pPr>
                <a:defRPr/>
              </a:pPr>
              <a:t>‹#›</a:t>
            </a:fld>
            <a:endParaRPr lang="en-US" altLang="en-US"/>
          </a:p>
        </p:txBody>
      </p:sp>
    </p:spTree>
    <p:extLst>
      <p:ext uri="{BB962C8B-B14F-4D97-AF65-F5344CB8AC3E}">
        <p14:creationId xmlns:p14="http://schemas.microsoft.com/office/powerpoint/2010/main" val="390047989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5A720C7-57A0-459C-A009-119AB8BB3538}" type="datetime1">
              <a:rPr lang="en-GB" altLang="en-US"/>
              <a:pPr>
                <a:defRPr/>
              </a:pPr>
              <a:t>25/07/2016</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2E9790AA-3699-4FAB-BD16-18EFC12FBD10}" type="slidenum">
              <a:rPr lang="en-US" altLang="en-US"/>
              <a:pPr>
                <a:defRPr/>
              </a:pPr>
              <a:t>‹#›</a:t>
            </a:fld>
            <a:endParaRPr lang="en-US" altLang="en-US"/>
          </a:p>
        </p:txBody>
      </p:sp>
    </p:spTree>
    <p:extLst>
      <p:ext uri="{BB962C8B-B14F-4D97-AF65-F5344CB8AC3E}">
        <p14:creationId xmlns:p14="http://schemas.microsoft.com/office/powerpoint/2010/main" val="3945291717"/>
      </p:ext>
    </p:extLst>
  </p:cSld>
  <p:clrMapOvr>
    <a:masterClrMapping/>
  </p:clrMapOvr>
  <p:hf hdr="0" ftr="0" dt="0"/>
</p:sldLayout>
</file>

<file path=ppt/slideLayouts/slideLayout2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600200"/>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63" y="1600200"/>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pPr>
              <a:defRPr/>
            </a:pPr>
            <a:fld id="{79AE6BBE-187A-4590-9D5F-CC3DC7B5E403}" type="datetime1">
              <a:rPr lang="en-GB" altLang="en-US"/>
              <a:pPr>
                <a:defRPr/>
              </a:pPr>
              <a:t>25/07/2016</a:t>
            </a:fld>
            <a:endParaRPr lang="en-GB" altLang="en-US"/>
          </a:p>
        </p:txBody>
      </p:sp>
      <p:sp>
        <p:nvSpPr>
          <p:cNvPr id="6" name="Footer Placeholder 5"/>
          <p:cNvSpPr>
            <a:spLocks noGrp="1"/>
          </p:cNvSpPr>
          <p:nvPr>
            <p:ph type="ftr" sz="quarter" idx="11"/>
          </p:nvPr>
        </p:nvSpPr>
        <p:spPr/>
        <p:txBody>
          <a:bodyPr/>
          <a:lstStyle>
            <a:lvl1pPr>
              <a:defRPr/>
            </a:lvl1pPr>
          </a:lstStyle>
          <a:p>
            <a:pPr>
              <a:defRPr/>
            </a:pPr>
            <a:endParaRPr lang="en-GB" altLang="en-US"/>
          </a:p>
        </p:txBody>
      </p:sp>
      <p:sp>
        <p:nvSpPr>
          <p:cNvPr id="7" name="Slide Number Placeholder 6"/>
          <p:cNvSpPr>
            <a:spLocks noGrp="1"/>
          </p:cNvSpPr>
          <p:nvPr>
            <p:ph type="sldNum" sz="quarter" idx="12"/>
          </p:nvPr>
        </p:nvSpPr>
        <p:spPr/>
        <p:txBody>
          <a:bodyPr/>
          <a:lstStyle>
            <a:lvl1pPr>
              <a:defRPr/>
            </a:lvl1pPr>
          </a:lstStyle>
          <a:p>
            <a:pPr>
              <a:defRPr/>
            </a:pPr>
            <a:fld id="{41D71E1F-4C5C-43B0-9A2C-AE65597E3ADB}" type="slidenum">
              <a:rPr lang="en-US" altLang="en-US"/>
              <a:pPr>
                <a:defRPr/>
              </a:pPr>
              <a:t>‹#›</a:t>
            </a:fld>
            <a:endParaRPr lang="en-US" altLang="en-US"/>
          </a:p>
        </p:txBody>
      </p:sp>
    </p:spTree>
    <p:extLst>
      <p:ext uri="{BB962C8B-B14F-4D97-AF65-F5344CB8AC3E}">
        <p14:creationId xmlns:p14="http://schemas.microsoft.com/office/powerpoint/2010/main" val="179026082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pPr>
              <a:defRPr/>
            </a:pPr>
            <a:fld id="{BB86BD13-84C1-41D4-8677-C4667A89F079}" type="datetime1">
              <a:rPr lang="en-GB" altLang="en-US"/>
              <a:pPr>
                <a:defRPr/>
              </a:pPr>
              <a:t>25/07/2016</a:t>
            </a:fld>
            <a:endParaRPr lang="en-GB" altLang="en-US"/>
          </a:p>
        </p:txBody>
      </p:sp>
      <p:sp>
        <p:nvSpPr>
          <p:cNvPr id="8" name="Footer Placeholder 7"/>
          <p:cNvSpPr>
            <a:spLocks noGrp="1"/>
          </p:cNvSpPr>
          <p:nvPr>
            <p:ph type="ftr" sz="quarter" idx="11"/>
          </p:nvPr>
        </p:nvSpPr>
        <p:spPr/>
        <p:txBody>
          <a:bodyPr/>
          <a:lstStyle>
            <a:lvl1pPr>
              <a:defRPr/>
            </a:lvl1pPr>
          </a:lstStyle>
          <a:p>
            <a:pPr>
              <a:defRPr/>
            </a:pPr>
            <a:endParaRPr lang="en-GB" altLang="en-US"/>
          </a:p>
        </p:txBody>
      </p:sp>
      <p:sp>
        <p:nvSpPr>
          <p:cNvPr id="9" name="Slide Number Placeholder 8"/>
          <p:cNvSpPr>
            <a:spLocks noGrp="1"/>
          </p:cNvSpPr>
          <p:nvPr>
            <p:ph type="sldNum" sz="quarter" idx="12"/>
          </p:nvPr>
        </p:nvSpPr>
        <p:spPr/>
        <p:txBody>
          <a:bodyPr/>
          <a:lstStyle>
            <a:lvl1pPr>
              <a:defRPr/>
            </a:lvl1pPr>
          </a:lstStyle>
          <a:p>
            <a:pPr>
              <a:defRPr/>
            </a:pPr>
            <a:fld id="{DC4AD1CB-A4A5-48D5-9F05-20F3DBF3831A}" type="slidenum">
              <a:rPr lang="en-US" altLang="en-US"/>
              <a:pPr>
                <a:defRPr/>
              </a:pPr>
              <a:t>‹#›</a:t>
            </a:fld>
            <a:endParaRPr lang="en-US" altLang="en-US"/>
          </a:p>
        </p:txBody>
      </p:sp>
    </p:spTree>
    <p:extLst>
      <p:ext uri="{BB962C8B-B14F-4D97-AF65-F5344CB8AC3E}">
        <p14:creationId xmlns:p14="http://schemas.microsoft.com/office/powerpoint/2010/main" val="2541447536"/>
      </p:ext>
    </p:extLst>
  </p:cSld>
  <p:clrMapOvr>
    <a:masterClrMapping/>
  </p:clrMapOvr>
  <p:hf hdr="0" ftr="0" dt="0"/>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pPr>
              <a:defRPr/>
            </a:pPr>
            <a:fld id="{1B1F8536-299D-4774-A23F-B6D355DDDFC7}" type="datetime1">
              <a:rPr lang="en-GB" altLang="en-US"/>
              <a:pPr>
                <a:defRPr/>
              </a:pPr>
              <a:t>25/07/2016</a:t>
            </a:fld>
            <a:endParaRPr lang="en-GB" altLang="en-US"/>
          </a:p>
        </p:txBody>
      </p:sp>
      <p:sp>
        <p:nvSpPr>
          <p:cNvPr id="4" name="Footer Placeholder 3"/>
          <p:cNvSpPr>
            <a:spLocks noGrp="1"/>
          </p:cNvSpPr>
          <p:nvPr>
            <p:ph type="ftr" sz="quarter" idx="11"/>
          </p:nvPr>
        </p:nvSpPr>
        <p:spPr/>
        <p:txBody>
          <a:bodyPr/>
          <a:lstStyle>
            <a:lvl1pPr>
              <a:defRPr/>
            </a:lvl1pPr>
          </a:lstStyle>
          <a:p>
            <a:pPr>
              <a:defRPr/>
            </a:pPr>
            <a:endParaRPr lang="en-GB" altLang="en-US"/>
          </a:p>
        </p:txBody>
      </p:sp>
      <p:sp>
        <p:nvSpPr>
          <p:cNvPr id="5" name="Slide Number Placeholder 4"/>
          <p:cNvSpPr>
            <a:spLocks noGrp="1"/>
          </p:cNvSpPr>
          <p:nvPr>
            <p:ph type="sldNum" sz="quarter" idx="12"/>
          </p:nvPr>
        </p:nvSpPr>
        <p:spPr/>
        <p:txBody>
          <a:bodyPr/>
          <a:lstStyle>
            <a:lvl1pPr>
              <a:defRPr/>
            </a:lvl1pPr>
          </a:lstStyle>
          <a:p>
            <a:pPr>
              <a:defRPr/>
            </a:pPr>
            <a:fld id="{4576A074-C0AE-487B-91C6-628489350F91}" type="slidenum">
              <a:rPr lang="en-US" altLang="en-US"/>
              <a:pPr>
                <a:defRPr/>
              </a:pPr>
              <a:t>‹#›</a:t>
            </a:fld>
            <a:endParaRPr lang="en-US" altLang="en-US"/>
          </a:p>
        </p:txBody>
      </p:sp>
    </p:spTree>
    <p:extLst>
      <p:ext uri="{BB962C8B-B14F-4D97-AF65-F5344CB8AC3E}">
        <p14:creationId xmlns:p14="http://schemas.microsoft.com/office/powerpoint/2010/main" val="58012444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A95A2506-712C-4AFE-BCF9-86B13CDD07D1}" type="datetime1">
              <a:rPr lang="en-GB" altLang="en-US"/>
              <a:pPr>
                <a:defRPr/>
              </a:pPr>
              <a:t>25/07/2016</a:t>
            </a:fld>
            <a:endParaRPr lang="en-GB" altLang="en-US"/>
          </a:p>
        </p:txBody>
      </p:sp>
      <p:sp>
        <p:nvSpPr>
          <p:cNvPr id="3" name="Footer Placeholder 2"/>
          <p:cNvSpPr>
            <a:spLocks noGrp="1"/>
          </p:cNvSpPr>
          <p:nvPr>
            <p:ph type="ftr" sz="quarter" idx="11"/>
          </p:nvPr>
        </p:nvSpPr>
        <p:spPr/>
        <p:txBody>
          <a:bodyPr/>
          <a:lstStyle>
            <a:lvl1pPr>
              <a:defRPr/>
            </a:lvl1pPr>
          </a:lstStyle>
          <a:p>
            <a:pPr>
              <a:defRPr/>
            </a:pPr>
            <a:endParaRPr lang="en-GB" altLang="en-US"/>
          </a:p>
        </p:txBody>
      </p:sp>
      <p:sp>
        <p:nvSpPr>
          <p:cNvPr id="4" name="Slide Number Placeholder 3"/>
          <p:cNvSpPr>
            <a:spLocks noGrp="1"/>
          </p:cNvSpPr>
          <p:nvPr>
            <p:ph type="sldNum" sz="quarter" idx="12"/>
          </p:nvPr>
        </p:nvSpPr>
        <p:spPr/>
        <p:txBody>
          <a:bodyPr/>
          <a:lstStyle>
            <a:lvl1pPr>
              <a:defRPr/>
            </a:lvl1pPr>
          </a:lstStyle>
          <a:p>
            <a:pPr>
              <a:defRPr/>
            </a:pPr>
            <a:fld id="{6FB370E2-0463-4CEA-A0CE-38A45D053A53}" type="slidenum">
              <a:rPr lang="en-US" altLang="en-US"/>
              <a:pPr>
                <a:defRPr/>
              </a:pPr>
              <a:t>‹#›</a:t>
            </a:fld>
            <a:endParaRPr lang="en-US" altLang="en-US"/>
          </a:p>
        </p:txBody>
      </p:sp>
    </p:spTree>
    <p:extLst>
      <p:ext uri="{BB962C8B-B14F-4D97-AF65-F5344CB8AC3E}">
        <p14:creationId xmlns:p14="http://schemas.microsoft.com/office/powerpoint/2010/main" val="2096921135"/>
      </p:ext>
    </p:extLst>
  </p:cSld>
  <p:clrMapOvr>
    <a:masterClrMapping/>
  </p:clrMapOvr>
  <p:hf hdr="0" ftr="0" dt="0"/>
</p:sldLayout>
</file>

<file path=ppt/slideLayouts/slideLayout2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878784F-8CF8-459B-AE9F-A5158989F818}" type="datetime1">
              <a:rPr lang="en-GB" altLang="en-US"/>
              <a:pPr>
                <a:defRPr/>
              </a:pPr>
              <a:t>25/07/2016</a:t>
            </a:fld>
            <a:endParaRPr lang="en-GB" altLang="en-US"/>
          </a:p>
        </p:txBody>
      </p:sp>
      <p:sp>
        <p:nvSpPr>
          <p:cNvPr id="6" name="Footer Placeholder 5"/>
          <p:cNvSpPr>
            <a:spLocks noGrp="1"/>
          </p:cNvSpPr>
          <p:nvPr>
            <p:ph type="ftr" sz="quarter" idx="11"/>
          </p:nvPr>
        </p:nvSpPr>
        <p:spPr/>
        <p:txBody>
          <a:bodyPr/>
          <a:lstStyle>
            <a:lvl1pPr>
              <a:defRPr/>
            </a:lvl1pPr>
          </a:lstStyle>
          <a:p>
            <a:pPr>
              <a:defRPr/>
            </a:pPr>
            <a:endParaRPr lang="en-GB" altLang="en-US"/>
          </a:p>
        </p:txBody>
      </p:sp>
      <p:sp>
        <p:nvSpPr>
          <p:cNvPr id="7" name="Slide Number Placeholder 6"/>
          <p:cNvSpPr>
            <a:spLocks noGrp="1"/>
          </p:cNvSpPr>
          <p:nvPr>
            <p:ph type="sldNum" sz="quarter" idx="12"/>
          </p:nvPr>
        </p:nvSpPr>
        <p:spPr/>
        <p:txBody>
          <a:bodyPr/>
          <a:lstStyle>
            <a:lvl1pPr>
              <a:defRPr/>
            </a:lvl1pPr>
          </a:lstStyle>
          <a:p>
            <a:pPr>
              <a:defRPr/>
            </a:pPr>
            <a:fld id="{C787181E-BA6E-43DE-8B80-E5146CC566E1}" type="slidenum">
              <a:rPr lang="en-US" altLang="en-US"/>
              <a:pPr>
                <a:defRPr/>
              </a:pPr>
              <a:t>‹#›</a:t>
            </a:fld>
            <a:endParaRPr lang="en-US" altLang="en-US"/>
          </a:p>
        </p:txBody>
      </p:sp>
    </p:spTree>
    <p:extLst>
      <p:ext uri="{BB962C8B-B14F-4D97-AF65-F5344CB8AC3E}">
        <p14:creationId xmlns:p14="http://schemas.microsoft.com/office/powerpoint/2010/main" val="2351226916"/>
      </p:ext>
    </p:extLst>
  </p:cSld>
  <p:clrMapOvr>
    <a:masterClrMapping/>
  </p:clrMapOvr>
  <p:hf hdr="0" ftr="0" dt="0"/>
</p:sldLayout>
</file>

<file path=ppt/slideLayouts/slideLayout2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727272"/>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044B19AA-5E5C-4ABD-BD06-DEC23D91B85B}" type="datetime1">
              <a:rPr lang="en-GB" altLang="en-US"/>
              <a:pPr>
                <a:defRPr/>
              </a:pPr>
              <a:t>25/07/2016</a:t>
            </a:fld>
            <a:endParaRPr lang="en-GB" altLang="en-US"/>
          </a:p>
        </p:txBody>
      </p:sp>
      <p:sp>
        <p:nvSpPr>
          <p:cNvPr id="6" name="Footer Placeholder 5"/>
          <p:cNvSpPr>
            <a:spLocks noGrp="1"/>
          </p:cNvSpPr>
          <p:nvPr>
            <p:ph type="ftr" sz="quarter" idx="11"/>
          </p:nvPr>
        </p:nvSpPr>
        <p:spPr/>
        <p:txBody>
          <a:bodyPr/>
          <a:lstStyle>
            <a:lvl1pPr>
              <a:defRPr/>
            </a:lvl1pPr>
          </a:lstStyle>
          <a:p>
            <a:pPr>
              <a:defRPr/>
            </a:pPr>
            <a:endParaRPr lang="en-GB" altLang="en-US"/>
          </a:p>
        </p:txBody>
      </p:sp>
      <p:sp>
        <p:nvSpPr>
          <p:cNvPr id="7" name="Slide Number Placeholder 6"/>
          <p:cNvSpPr>
            <a:spLocks noGrp="1"/>
          </p:cNvSpPr>
          <p:nvPr>
            <p:ph type="sldNum" sz="quarter" idx="12"/>
          </p:nvPr>
        </p:nvSpPr>
        <p:spPr/>
        <p:txBody>
          <a:bodyPr/>
          <a:lstStyle>
            <a:lvl1pPr>
              <a:defRPr/>
            </a:lvl1pPr>
          </a:lstStyle>
          <a:p>
            <a:pPr>
              <a:defRPr/>
            </a:pPr>
            <a:fld id="{A66D1CB2-8872-4B35-8CD4-4F62C26954FC}" type="slidenum">
              <a:rPr lang="en-US" altLang="en-US"/>
              <a:pPr>
                <a:defRPr/>
              </a:pPr>
              <a:t>‹#›</a:t>
            </a:fld>
            <a:endParaRPr lang="en-US" altLang="en-US"/>
          </a:p>
        </p:txBody>
      </p:sp>
    </p:spTree>
    <p:extLst>
      <p:ext uri="{BB962C8B-B14F-4D97-AF65-F5344CB8AC3E}">
        <p14:creationId xmlns:p14="http://schemas.microsoft.com/office/powerpoint/2010/main" val="2097683972"/>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171F63B-296E-4216-8DAD-36F5B95169A3}" type="datetime1">
              <a:rPr lang="en-US" altLang="en-US"/>
              <a:pPr>
                <a:defRPr/>
              </a:pPr>
              <a:t>25-Jul-2016</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34942C8-6ADF-4821-B88C-7AA4BCC266A2}" type="slidenum">
              <a:rPr lang="en-US" altLang="en-US"/>
              <a:pPr>
                <a:defRPr/>
              </a:pPr>
              <a:t>‹#›</a:t>
            </a:fld>
            <a:endParaRPr lang="en-US" altLang="en-US"/>
          </a:p>
        </p:txBody>
      </p:sp>
    </p:spTree>
    <p:extLst>
      <p:ext uri="{BB962C8B-B14F-4D97-AF65-F5344CB8AC3E}">
        <p14:creationId xmlns:p14="http://schemas.microsoft.com/office/powerpoint/2010/main" val="2110985019"/>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0C04F820-DD29-48BC-B42E-1C284DD06862}" type="datetime1">
              <a:rPr lang="en-GB" altLang="en-US"/>
              <a:pPr>
                <a:defRPr/>
              </a:pPr>
              <a:t>25/07/2016</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1F43B579-1B1A-4014-918F-4DDD72D2401E}" type="slidenum">
              <a:rPr lang="en-US" altLang="en-US"/>
              <a:pPr>
                <a:defRPr/>
              </a:pPr>
              <a:t>‹#›</a:t>
            </a:fld>
            <a:endParaRPr lang="en-US" altLang="en-US"/>
          </a:p>
        </p:txBody>
      </p:sp>
    </p:spTree>
    <p:extLst>
      <p:ext uri="{BB962C8B-B14F-4D97-AF65-F5344CB8AC3E}">
        <p14:creationId xmlns:p14="http://schemas.microsoft.com/office/powerpoint/2010/main" val="2070955389"/>
      </p:ext>
    </p:extLst>
  </p:cSld>
  <p:clrMapOvr>
    <a:masterClrMapping/>
  </p:clrMapOvr>
  <p:hf hdr="0" ftr="0" dt="0"/>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DA52EE45-B159-493F-B14D-BCC91CDC8DC6}" type="datetime1">
              <a:rPr lang="en-GB" altLang="en-US"/>
              <a:pPr>
                <a:defRPr/>
              </a:pPr>
              <a:t>25/07/2016</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186CE924-EF90-4C96-BABE-ECA74AB98457}" type="slidenum">
              <a:rPr lang="en-US" altLang="en-US"/>
              <a:pPr>
                <a:defRPr/>
              </a:pPr>
              <a:t>‹#›</a:t>
            </a:fld>
            <a:endParaRPr lang="en-US" altLang="en-US"/>
          </a:p>
        </p:txBody>
      </p:sp>
    </p:spTree>
    <p:extLst>
      <p:ext uri="{BB962C8B-B14F-4D97-AF65-F5344CB8AC3E}">
        <p14:creationId xmlns:p14="http://schemas.microsoft.com/office/powerpoint/2010/main" val="3143092805"/>
      </p:ext>
    </p:extLst>
  </p:cSld>
  <p:clrMapOvr>
    <a:masterClrMapping/>
  </p:clrMapOvr>
  <p:hf hdr="0" ftr="0" dt="0"/>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fondcouv.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OECD_TEXT_10cm.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413" y="207963"/>
            <a:ext cx="1970087"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3394" name="Rectangle 2"/>
          <p:cNvSpPr>
            <a:spLocks noGrp="1" noChangeArrowheads="1"/>
          </p:cNvSpPr>
          <p:nvPr>
            <p:ph type="ctrTitle"/>
          </p:nvPr>
        </p:nvSpPr>
        <p:spPr>
          <a:xfrm>
            <a:off x="3009726" y="1341438"/>
            <a:ext cx="4894263" cy="1470025"/>
          </a:xfrm>
        </p:spPr>
        <p:txBody>
          <a:bodyPr/>
          <a:lstStyle>
            <a:lvl1pPr algn="l">
              <a:defRPr>
                <a:solidFill>
                  <a:srgbClr val="727272"/>
                </a:solidFill>
              </a:defRPr>
            </a:lvl1pPr>
          </a:lstStyle>
          <a:p>
            <a:r>
              <a:rPr lang="en-US" smtClean="0"/>
              <a:t>Click to edit Master title style</a:t>
            </a:r>
            <a:endParaRPr lang="en-GB" dirty="0"/>
          </a:p>
        </p:txBody>
      </p:sp>
      <p:sp>
        <p:nvSpPr>
          <p:cNvPr id="443395" name="Rectangle 3"/>
          <p:cNvSpPr>
            <a:spLocks noGrp="1" noChangeArrowheads="1"/>
          </p:cNvSpPr>
          <p:nvPr>
            <p:ph type="subTitle" idx="1"/>
          </p:nvPr>
        </p:nvSpPr>
        <p:spPr>
          <a:xfrm>
            <a:off x="3008139" y="2924175"/>
            <a:ext cx="4929187" cy="1752600"/>
          </a:xfrm>
        </p:spPr>
        <p:txBody>
          <a:bodyPr/>
          <a:lstStyle>
            <a:lvl1pPr marL="0" indent="0" algn="l">
              <a:buFontTx/>
              <a:buNone/>
              <a:defRPr>
                <a:solidFill>
                  <a:srgbClr val="727272"/>
                </a:solidFill>
              </a:defRPr>
            </a:lvl1pPr>
          </a:lstStyle>
          <a:p>
            <a:r>
              <a:rPr lang="en-US" smtClean="0"/>
              <a:t>Click to edit Master subtitle style</a:t>
            </a:r>
            <a:endParaRPr lang="en-GB" dirty="0"/>
          </a:p>
        </p:txBody>
      </p:sp>
      <p:sp>
        <p:nvSpPr>
          <p:cNvPr id="6" name="Rectangle 4"/>
          <p:cNvSpPr>
            <a:spLocks noGrp="1" noChangeArrowheads="1"/>
          </p:cNvSpPr>
          <p:nvPr>
            <p:ph type="dt" sz="half" idx="10"/>
          </p:nvPr>
        </p:nvSpPr>
        <p:spPr>
          <a:xfrm>
            <a:off x="250825" y="6245225"/>
            <a:ext cx="4043363" cy="476250"/>
          </a:xfrm>
        </p:spPr>
        <p:txBody>
          <a:bodyPr/>
          <a:lstStyle>
            <a:lvl1pPr>
              <a:defRPr>
                <a:solidFill>
                  <a:srgbClr val="727272"/>
                </a:solidFill>
              </a:defRPr>
            </a:lvl1pPr>
          </a:lstStyle>
          <a:p>
            <a:pPr>
              <a:defRPr/>
            </a:pPr>
            <a:r>
              <a:rPr lang="en-GB"/>
              <a:t>Name </a:t>
            </a:r>
            <a:endParaRPr lang="en-GB" dirty="0"/>
          </a:p>
        </p:txBody>
      </p:sp>
      <p:sp>
        <p:nvSpPr>
          <p:cNvPr id="7" name="Rectangle 5"/>
          <p:cNvSpPr>
            <a:spLocks noGrp="1" noChangeArrowheads="1"/>
          </p:cNvSpPr>
          <p:nvPr>
            <p:ph type="ftr" sz="quarter" idx="11"/>
          </p:nvPr>
        </p:nvSpPr>
        <p:spPr/>
        <p:txBody>
          <a:bodyPr/>
          <a:lstStyle>
            <a:lvl1pPr>
              <a:defRPr/>
            </a:lvl1pPr>
          </a:lstStyle>
          <a:p>
            <a:pPr>
              <a:defRPr/>
            </a:pPr>
            <a:endParaRPr lang="en-GB" altLang="en-US"/>
          </a:p>
        </p:txBody>
      </p:sp>
      <p:sp>
        <p:nvSpPr>
          <p:cNvPr id="8" name="Rectangle 6"/>
          <p:cNvSpPr>
            <a:spLocks noGrp="1" noChangeArrowheads="1"/>
          </p:cNvSpPr>
          <p:nvPr>
            <p:ph type="sldNum" sz="quarter" idx="12"/>
          </p:nvPr>
        </p:nvSpPr>
        <p:spPr>
          <a:xfrm>
            <a:off x="6553200" y="6245225"/>
            <a:ext cx="2133600" cy="476250"/>
          </a:xfrm>
        </p:spPr>
        <p:txBody>
          <a:bodyPr/>
          <a:lstStyle>
            <a:lvl1pPr>
              <a:defRPr>
                <a:solidFill>
                  <a:schemeClr val="bg1"/>
                </a:solidFill>
              </a:defRPr>
            </a:lvl1pPr>
          </a:lstStyle>
          <a:p>
            <a:pPr>
              <a:defRPr/>
            </a:pPr>
            <a:fld id="{871B8832-74DE-4C3A-8841-9162CE74E995}" type="slidenum">
              <a:rPr lang="en-US" altLang="en-US"/>
              <a:pPr>
                <a:defRPr/>
              </a:pPr>
              <a:t>‹#›</a:t>
            </a:fld>
            <a:endParaRPr lang="en-US" altLang="en-US"/>
          </a:p>
        </p:txBody>
      </p:sp>
    </p:spTree>
    <p:extLst>
      <p:ext uri="{BB962C8B-B14F-4D97-AF65-F5344CB8AC3E}">
        <p14:creationId xmlns:p14="http://schemas.microsoft.com/office/powerpoint/2010/main" val="49693983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a:lvl1pPr>
          </a:lstStyle>
          <a:p>
            <a:pPr>
              <a:defRPr/>
            </a:pPr>
            <a:r>
              <a:rPr lang="en-GB"/>
              <a:t>Name</a:t>
            </a:r>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867AE38C-09DC-4EE0-AF91-D5CF3014EC76}" type="slidenum">
              <a:rPr lang="en-US" altLang="en-US"/>
              <a:pPr>
                <a:defRPr/>
              </a:pPr>
              <a:t>‹#›</a:t>
            </a:fld>
            <a:endParaRPr lang="en-US" altLang="en-US"/>
          </a:p>
        </p:txBody>
      </p:sp>
    </p:spTree>
    <p:extLst>
      <p:ext uri="{BB962C8B-B14F-4D97-AF65-F5344CB8AC3E}">
        <p14:creationId xmlns:p14="http://schemas.microsoft.com/office/powerpoint/2010/main" val="343705670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345C7D6-FF2D-4262-A44E-B8BCE857F6D1}" type="datetime1">
              <a:rPr lang="en-GB" altLang="en-US"/>
              <a:pPr>
                <a:defRPr/>
              </a:pPr>
              <a:t>25/07/2016</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1B7E00AF-676A-4F78-84EF-EFC55D4B5D18}" type="slidenum">
              <a:rPr lang="en-US" altLang="en-US"/>
              <a:pPr>
                <a:defRPr/>
              </a:pPr>
              <a:t>‹#›</a:t>
            </a:fld>
            <a:endParaRPr lang="en-US" altLang="en-US"/>
          </a:p>
        </p:txBody>
      </p:sp>
    </p:spTree>
    <p:extLst>
      <p:ext uri="{BB962C8B-B14F-4D97-AF65-F5344CB8AC3E}">
        <p14:creationId xmlns:p14="http://schemas.microsoft.com/office/powerpoint/2010/main" val="1105918204"/>
      </p:ext>
    </p:extLst>
  </p:cSld>
  <p:clrMapOvr>
    <a:masterClrMapping/>
  </p:clrMapOvr>
  <p:hf hdr="0" ftr="0" dt="0"/>
</p:sldLayout>
</file>

<file path=ppt/slideLayouts/slideLayout2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600200"/>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63" y="1600200"/>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pPr>
              <a:defRPr/>
            </a:pPr>
            <a:fld id="{CA5D2F07-753D-4833-ACDA-A3078CF780EE}" type="datetime1">
              <a:rPr lang="en-GB" altLang="en-US"/>
              <a:pPr>
                <a:defRPr/>
              </a:pPr>
              <a:t>25/07/2016</a:t>
            </a:fld>
            <a:endParaRPr lang="en-GB" altLang="en-US"/>
          </a:p>
        </p:txBody>
      </p:sp>
      <p:sp>
        <p:nvSpPr>
          <p:cNvPr id="6" name="Footer Placeholder 5"/>
          <p:cNvSpPr>
            <a:spLocks noGrp="1"/>
          </p:cNvSpPr>
          <p:nvPr>
            <p:ph type="ftr" sz="quarter" idx="11"/>
          </p:nvPr>
        </p:nvSpPr>
        <p:spPr/>
        <p:txBody>
          <a:bodyPr/>
          <a:lstStyle>
            <a:lvl1pPr>
              <a:defRPr/>
            </a:lvl1pPr>
          </a:lstStyle>
          <a:p>
            <a:pPr>
              <a:defRPr/>
            </a:pPr>
            <a:endParaRPr lang="en-GB" altLang="en-US"/>
          </a:p>
        </p:txBody>
      </p:sp>
      <p:sp>
        <p:nvSpPr>
          <p:cNvPr id="7" name="Slide Number Placeholder 6"/>
          <p:cNvSpPr>
            <a:spLocks noGrp="1"/>
          </p:cNvSpPr>
          <p:nvPr>
            <p:ph type="sldNum" sz="quarter" idx="12"/>
          </p:nvPr>
        </p:nvSpPr>
        <p:spPr/>
        <p:txBody>
          <a:bodyPr/>
          <a:lstStyle>
            <a:lvl1pPr>
              <a:defRPr/>
            </a:lvl1pPr>
          </a:lstStyle>
          <a:p>
            <a:pPr>
              <a:defRPr/>
            </a:pPr>
            <a:fld id="{11D4C239-0FC6-4E43-AE47-7CF1D2DF6909}" type="slidenum">
              <a:rPr lang="en-US" altLang="en-US"/>
              <a:pPr>
                <a:defRPr/>
              </a:pPr>
              <a:t>‹#›</a:t>
            </a:fld>
            <a:endParaRPr lang="en-US" altLang="en-US"/>
          </a:p>
        </p:txBody>
      </p:sp>
    </p:spTree>
    <p:extLst>
      <p:ext uri="{BB962C8B-B14F-4D97-AF65-F5344CB8AC3E}">
        <p14:creationId xmlns:p14="http://schemas.microsoft.com/office/powerpoint/2010/main" val="76257574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pPr>
              <a:defRPr/>
            </a:pPr>
            <a:fld id="{6BC598B0-C8F2-47C1-ACEF-56139F6A3D31}" type="datetime1">
              <a:rPr lang="en-GB" altLang="en-US"/>
              <a:pPr>
                <a:defRPr/>
              </a:pPr>
              <a:t>25/07/2016</a:t>
            </a:fld>
            <a:endParaRPr lang="en-GB" altLang="en-US"/>
          </a:p>
        </p:txBody>
      </p:sp>
      <p:sp>
        <p:nvSpPr>
          <p:cNvPr id="8" name="Footer Placeholder 7"/>
          <p:cNvSpPr>
            <a:spLocks noGrp="1"/>
          </p:cNvSpPr>
          <p:nvPr>
            <p:ph type="ftr" sz="quarter" idx="11"/>
          </p:nvPr>
        </p:nvSpPr>
        <p:spPr/>
        <p:txBody>
          <a:bodyPr/>
          <a:lstStyle>
            <a:lvl1pPr>
              <a:defRPr/>
            </a:lvl1pPr>
          </a:lstStyle>
          <a:p>
            <a:pPr>
              <a:defRPr/>
            </a:pPr>
            <a:endParaRPr lang="en-GB" altLang="en-US"/>
          </a:p>
        </p:txBody>
      </p:sp>
      <p:sp>
        <p:nvSpPr>
          <p:cNvPr id="9" name="Slide Number Placeholder 8"/>
          <p:cNvSpPr>
            <a:spLocks noGrp="1"/>
          </p:cNvSpPr>
          <p:nvPr>
            <p:ph type="sldNum" sz="quarter" idx="12"/>
          </p:nvPr>
        </p:nvSpPr>
        <p:spPr/>
        <p:txBody>
          <a:bodyPr/>
          <a:lstStyle>
            <a:lvl1pPr>
              <a:defRPr/>
            </a:lvl1pPr>
          </a:lstStyle>
          <a:p>
            <a:pPr>
              <a:defRPr/>
            </a:pPr>
            <a:fld id="{3466FFF1-970C-4268-AE76-3960429334B5}" type="slidenum">
              <a:rPr lang="en-US" altLang="en-US"/>
              <a:pPr>
                <a:defRPr/>
              </a:pPr>
              <a:t>‹#›</a:t>
            </a:fld>
            <a:endParaRPr lang="en-US" altLang="en-US"/>
          </a:p>
        </p:txBody>
      </p:sp>
    </p:spTree>
    <p:extLst>
      <p:ext uri="{BB962C8B-B14F-4D97-AF65-F5344CB8AC3E}">
        <p14:creationId xmlns:p14="http://schemas.microsoft.com/office/powerpoint/2010/main" val="2755684918"/>
      </p:ext>
    </p:extLst>
  </p:cSld>
  <p:clrMapOvr>
    <a:masterClrMapping/>
  </p:clrMapOvr>
  <p:hf hdr="0" ftr="0" dt="0"/>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pPr>
              <a:defRPr/>
            </a:pPr>
            <a:fld id="{8DCBD3BB-7DD3-4E59-8B1A-9C082A0BB318}" type="datetime1">
              <a:rPr lang="en-GB" altLang="en-US"/>
              <a:pPr>
                <a:defRPr/>
              </a:pPr>
              <a:t>25/07/2016</a:t>
            </a:fld>
            <a:endParaRPr lang="en-GB" altLang="en-US"/>
          </a:p>
        </p:txBody>
      </p:sp>
      <p:sp>
        <p:nvSpPr>
          <p:cNvPr id="4" name="Footer Placeholder 3"/>
          <p:cNvSpPr>
            <a:spLocks noGrp="1"/>
          </p:cNvSpPr>
          <p:nvPr>
            <p:ph type="ftr" sz="quarter" idx="11"/>
          </p:nvPr>
        </p:nvSpPr>
        <p:spPr/>
        <p:txBody>
          <a:bodyPr/>
          <a:lstStyle>
            <a:lvl1pPr>
              <a:defRPr/>
            </a:lvl1pPr>
          </a:lstStyle>
          <a:p>
            <a:pPr>
              <a:defRPr/>
            </a:pPr>
            <a:endParaRPr lang="en-GB" altLang="en-US"/>
          </a:p>
        </p:txBody>
      </p:sp>
      <p:sp>
        <p:nvSpPr>
          <p:cNvPr id="5" name="Slide Number Placeholder 4"/>
          <p:cNvSpPr>
            <a:spLocks noGrp="1"/>
          </p:cNvSpPr>
          <p:nvPr>
            <p:ph type="sldNum" sz="quarter" idx="12"/>
          </p:nvPr>
        </p:nvSpPr>
        <p:spPr/>
        <p:txBody>
          <a:bodyPr/>
          <a:lstStyle>
            <a:lvl1pPr>
              <a:defRPr/>
            </a:lvl1pPr>
          </a:lstStyle>
          <a:p>
            <a:pPr>
              <a:defRPr/>
            </a:pPr>
            <a:fld id="{A0CDD03F-045B-4B7B-988F-D88CB3734A0B}" type="slidenum">
              <a:rPr lang="en-US" altLang="en-US"/>
              <a:pPr>
                <a:defRPr/>
              </a:pPr>
              <a:t>‹#›</a:t>
            </a:fld>
            <a:endParaRPr lang="en-US" altLang="en-US"/>
          </a:p>
        </p:txBody>
      </p:sp>
    </p:spTree>
    <p:extLst>
      <p:ext uri="{BB962C8B-B14F-4D97-AF65-F5344CB8AC3E}">
        <p14:creationId xmlns:p14="http://schemas.microsoft.com/office/powerpoint/2010/main" val="44932722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6818B8B5-976B-4965-8A26-94DC062A2EE0}" type="datetime1">
              <a:rPr lang="en-GB" altLang="en-US"/>
              <a:pPr>
                <a:defRPr/>
              </a:pPr>
              <a:t>25/07/2016</a:t>
            </a:fld>
            <a:endParaRPr lang="en-GB" altLang="en-US"/>
          </a:p>
        </p:txBody>
      </p:sp>
      <p:sp>
        <p:nvSpPr>
          <p:cNvPr id="3" name="Footer Placeholder 2"/>
          <p:cNvSpPr>
            <a:spLocks noGrp="1"/>
          </p:cNvSpPr>
          <p:nvPr>
            <p:ph type="ftr" sz="quarter" idx="11"/>
          </p:nvPr>
        </p:nvSpPr>
        <p:spPr/>
        <p:txBody>
          <a:bodyPr/>
          <a:lstStyle>
            <a:lvl1pPr>
              <a:defRPr/>
            </a:lvl1pPr>
          </a:lstStyle>
          <a:p>
            <a:pPr>
              <a:defRPr/>
            </a:pPr>
            <a:endParaRPr lang="en-GB" altLang="en-US"/>
          </a:p>
        </p:txBody>
      </p:sp>
      <p:sp>
        <p:nvSpPr>
          <p:cNvPr id="4" name="Slide Number Placeholder 3"/>
          <p:cNvSpPr>
            <a:spLocks noGrp="1"/>
          </p:cNvSpPr>
          <p:nvPr>
            <p:ph type="sldNum" sz="quarter" idx="12"/>
          </p:nvPr>
        </p:nvSpPr>
        <p:spPr/>
        <p:txBody>
          <a:bodyPr/>
          <a:lstStyle>
            <a:lvl1pPr>
              <a:defRPr/>
            </a:lvl1pPr>
          </a:lstStyle>
          <a:p>
            <a:pPr>
              <a:defRPr/>
            </a:pPr>
            <a:fld id="{72479F08-7DFF-42DA-B225-3ACFCEDA56B1}" type="slidenum">
              <a:rPr lang="en-US" altLang="en-US"/>
              <a:pPr>
                <a:defRPr/>
              </a:pPr>
              <a:t>‹#›</a:t>
            </a:fld>
            <a:endParaRPr lang="en-US" altLang="en-US"/>
          </a:p>
        </p:txBody>
      </p:sp>
    </p:spTree>
    <p:extLst>
      <p:ext uri="{BB962C8B-B14F-4D97-AF65-F5344CB8AC3E}">
        <p14:creationId xmlns:p14="http://schemas.microsoft.com/office/powerpoint/2010/main" val="1576731578"/>
      </p:ext>
    </p:extLst>
  </p:cSld>
  <p:clrMapOvr>
    <a:masterClrMapping/>
  </p:clrMapOvr>
  <p:hf hdr="0" ftr="0" dt="0"/>
</p:sldLayout>
</file>

<file path=ppt/slideLayouts/slideLayout2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05C32A82-4DAF-4AA5-840F-EC1B97559D67}" type="datetime1">
              <a:rPr lang="en-GB" altLang="en-US"/>
              <a:pPr>
                <a:defRPr/>
              </a:pPr>
              <a:t>25/07/2016</a:t>
            </a:fld>
            <a:endParaRPr lang="en-GB" altLang="en-US"/>
          </a:p>
        </p:txBody>
      </p:sp>
      <p:sp>
        <p:nvSpPr>
          <p:cNvPr id="6" name="Footer Placeholder 5"/>
          <p:cNvSpPr>
            <a:spLocks noGrp="1"/>
          </p:cNvSpPr>
          <p:nvPr>
            <p:ph type="ftr" sz="quarter" idx="11"/>
          </p:nvPr>
        </p:nvSpPr>
        <p:spPr/>
        <p:txBody>
          <a:bodyPr/>
          <a:lstStyle>
            <a:lvl1pPr>
              <a:defRPr/>
            </a:lvl1pPr>
          </a:lstStyle>
          <a:p>
            <a:pPr>
              <a:defRPr/>
            </a:pPr>
            <a:endParaRPr lang="en-GB" altLang="en-US"/>
          </a:p>
        </p:txBody>
      </p:sp>
      <p:sp>
        <p:nvSpPr>
          <p:cNvPr id="7" name="Slide Number Placeholder 6"/>
          <p:cNvSpPr>
            <a:spLocks noGrp="1"/>
          </p:cNvSpPr>
          <p:nvPr>
            <p:ph type="sldNum" sz="quarter" idx="12"/>
          </p:nvPr>
        </p:nvSpPr>
        <p:spPr/>
        <p:txBody>
          <a:bodyPr/>
          <a:lstStyle>
            <a:lvl1pPr>
              <a:defRPr/>
            </a:lvl1pPr>
          </a:lstStyle>
          <a:p>
            <a:pPr>
              <a:defRPr/>
            </a:pPr>
            <a:fld id="{8FBEC584-EDBE-4290-AA92-5DA967822031}" type="slidenum">
              <a:rPr lang="en-US" altLang="en-US"/>
              <a:pPr>
                <a:defRPr/>
              </a:pPr>
              <a:t>‹#›</a:t>
            </a:fld>
            <a:endParaRPr lang="en-US" altLang="en-US"/>
          </a:p>
        </p:txBody>
      </p:sp>
    </p:spTree>
    <p:extLst>
      <p:ext uri="{BB962C8B-B14F-4D97-AF65-F5344CB8AC3E}">
        <p14:creationId xmlns:p14="http://schemas.microsoft.com/office/powerpoint/2010/main" val="3609555750"/>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D9258C2-D347-48F5-AC47-0DC5F4703141}" type="datetime1">
              <a:rPr lang="en-US" altLang="en-US"/>
              <a:pPr>
                <a:defRPr/>
              </a:pPr>
              <a:t>25-Jul-2016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9CB7696-7D8F-4774-9A1A-878216A6A3A3}" type="slidenum">
              <a:rPr lang="en-US" altLang="en-US"/>
              <a:pPr>
                <a:defRPr/>
              </a:pPr>
              <a:t>‹#›</a:t>
            </a:fld>
            <a:endParaRPr lang="en-US" altLang="en-US"/>
          </a:p>
        </p:txBody>
      </p:sp>
    </p:spTree>
    <p:extLst>
      <p:ext uri="{BB962C8B-B14F-4D97-AF65-F5344CB8AC3E}">
        <p14:creationId xmlns:p14="http://schemas.microsoft.com/office/powerpoint/2010/main" val="353062283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727272"/>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B7C18015-544E-464F-9624-4726AE71B2AD}" type="datetime1">
              <a:rPr lang="en-GB" altLang="en-US"/>
              <a:pPr>
                <a:defRPr/>
              </a:pPr>
              <a:t>25/07/2016</a:t>
            </a:fld>
            <a:endParaRPr lang="en-GB" altLang="en-US"/>
          </a:p>
        </p:txBody>
      </p:sp>
      <p:sp>
        <p:nvSpPr>
          <p:cNvPr id="6" name="Footer Placeholder 5"/>
          <p:cNvSpPr>
            <a:spLocks noGrp="1"/>
          </p:cNvSpPr>
          <p:nvPr>
            <p:ph type="ftr" sz="quarter" idx="11"/>
          </p:nvPr>
        </p:nvSpPr>
        <p:spPr/>
        <p:txBody>
          <a:bodyPr/>
          <a:lstStyle>
            <a:lvl1pPr>
              <a:defRPr/>
            </a:lvl1pPr>
          </a:lstStyle>
          <a:p>
            <a:pPr>
              <a:defRPr/>
            </a:pPr>
            <a:endParaRPr lang="en-GB" altLang="en-US"/>
          </a:p>
        </p:txBody>
      </p:sp>
      <p:sp>
        <p:nvSpPr>
          <p:cNvPr id="7" name="Slide Number Placeholder 6"/>
          <p:cNvSpPr>
            <a:spLocks noGrp="1"/>
          </p:cNvSpPr>
          <p:nvPr>
            <p:ph type="sldNum" sz="quarter" idx="12"/>
          </p:nvPr>
        </p:nvSpPr>
        <p:spPr/>
        <p:txBody>
          <a:bodyPr/>
          <a:lstStyle>
            <a:lvl1pPr>
              <a:defRPr/>
            </a:lvl1pPr>
          </a:lstStyle>
          <a:p>
            <a:pPr>
              <a:defRPr/>
            </a:pPr>
            <a:fld id="{0A638045-4D6E-4162-98DA-94C570F6E09F}" type="slidenum">
              <a:rPr lang="en-US" altLang="en-US"/>
              <a:pPr>
                <a:defRPr/>
              </a:pPr>
              <a:t>‹#›</a:t>
            </a:fld>
            <a:endParaRPr lang="en-US" altLang="en-US"/>
          </a:p>
        </p:txBody>
      </p:sp>
    </p:spTree>
    <p:extLst>
      <p:ext uri="{BB962C8B-B14F-4D97-AF65-F5344CB8AC3E}">
        <p14:creationId xmlns:p14="http://schemas.microsoft.com/office/powerpoint/2010/main" val="2009735462"/>
      </p:ext>
    </p:extLst>
  </p:cSld>
  <p:clrMapOvr>
    <a:masterClrMapping/>
  </p:clrMapOvr>
  <p:hf hdr="0" ftr="0" dt="0"/>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2E68453-185A-4EC5-A300-AE5FBE12F183}" type="datetime1">
              <a:rPr lang="en-GB" altLang="en-US"/>
              <a:pPr>
                <a:defRPr/>
              </a:pPr>
              <a:t>25/07/2016</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F320CF0F-612B-47E0-A96D-CC2EBCB01EEB}" type="slidenum">
              <a:rPr lang="en-US" altLang="en-US"/>
              <a:pPr>
                <a:defRPr/>
              </a:pPr>
              <a:t>‹#›</a:t>
            </a:fld>
            <a:endParaRPr lang="en-US" altLang="en-US"/>
          </a:p>
        </p:txBody>
      </p:sp>
    </p:spTree>
    <p:extLst>
      <p:ext uri="{BB962C8B-B14F-4D97-AF65-F5344CB8AC3E}">
        <p14:creationId xmlns:p14="http://schemas.microsoft.com/office/powerpoint/2010/main" val="256452739"/>
      </p:ext>
    </p:extLst>
  </p:cSld>
  <p:clrMapOvr>
    <a:masterClrMapping/>
  </p:clrMapOvr>
  <p:hf hdr="0" ftr="0" dt="0"/>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3505821-067C-46D4-A0BC-0ACF7A377C54}" type="datetime1">
              <a:rPr lang="en-GB" altLang="en-US"/>
              <a:pPr>
                <a:defRPr/>
              </a:pPr>
              <a:t>25/07/2016</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29DEE00F-05D8-405F-9CA7-4F41AA720BF9}" type="slidenum">
              <a:rPr lang="en-US" altLang="en-US"/>
              <a:pPr>
                <a:defRPr/>
              </a:pPr>
              <a:t>‹#›</a:t>
            </a:fld>
            <a:endParaRPr lang="en-US" altLang="en-US"/>
          </a:p>
        </p:txBody>
      </p:sp>
    </p:spTree>
    <p:extLst>
      <p:ext uri="{BB962C8B-B14F-4D97-AF65-F5344CB8AC3E}">
        <p14:creationId xmlns:p14="http://schemas.microsoft.com/office/powerpoint/2010/main" val="3668306292"/>
      </p:ext>
    </p:extLst>
  </p:cSld>
  <p:clrMapOvr>
    <a:masterClrMapping/>
  </p:clrMapOvr>
  <p:hf hdr="0" ftr="0" dt="0"/>
</p:sldLayout>
</file>

<file path=ppt/slideLayouts/slideLayout223.xml><?xml version="1.0" encoding="utf-8"?>
<p:sldLayout xmlns:a="http://schemas.openxmlformats.org/drawingml/2006/main" xmlns:r="http://schemas.openxmlformats.org/officeDocument/2006/relationships" xmlns:p="http://schemas.openxmlformats.org/presentationml/2006/main">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Placeholder 1"/>
          <p:cNvSpPr>
            <a:spLocks noGrp="1"/>
          </p:cNvSpPr>
          <p:nvPr>
            <p:ph type="title"/>
          </p:nvPr>
        </p:nvSpPr>
        <p:spPr>
          <a:xfrm>
            <a:off x="1080000" y="237600"/>
            <a:ext cx="7416000" cy="1022400"/>
          </a:xfrm>
          <a:prstGeom prst="rect">
            <a:avLst/>
          </a:prstGeom>
        </p:spPr>
        <p:txBody>
          <a:bodyPr rtlCol="0" anchor="ctr">
            <a:noAutofit/>
          </a:bodyPr>
          <a:lstStyle/>
          <a:p>
            <a:r>
              <a:rPr lang="en-US" smtClean="0"/>
              <a:t>Click to edit Master title style</a:t>
            </a:r>
            <a:endParaRPr lang="en-US" dirty="0"/>
          </a:p>
        </p:txBody>
      </p:sp>
      <p:sp>
        <p:nvSpPr>
          <p:cNvPr id="4" name="Date Placeholder 3"/>
          <p:cNvSpPr>
            <a:spLocks noGrp="1"/>
          </p:cNvSpPr>
          <p:nvPr>
            <p:ph type="dt" sz="half" idx="10"/>
          </p:nvPr>
        </p:nvSpPr>
        <p:spPr>
          <a:xfrm>
            <a:off x="403225" y="6411913"/>
            <a:ext cx="900113" cy="244475"/>
          </a:xfrm>
        </p:spPr>
        <p:txBody>
          <a:bodyPr rtlCol="0"/>
          <a:lstStyle>
            <a:lvl1pPr algn="l">
              <a:defRPr sz="1000" baseline="0">
                <a:solidFill>
                  <a:srgbClr val="727272"/>
                </a:solidFill>
                <a:latin typeface="Arial"/>
              </a:defRPr>
            </a:lvl1pPr>
          </a:lstStyle>
          <a:p>
            <a:pPr>
              <a:defRPr/>
            </a:pPr>
            <a:fld id="{F1DB4346-9482-4AE7-AF03-B9FDC85F0AD7}" type="datetime1">
              <a:rPr lang="en-US"/>
              <a:pPr>
                <a:defRPr/>
              </a:pPr>
              <a:t>25-Jul-2016</a:t>
            </a:fld>
            <a:endParaRPr lang="en-GB"/>
          </a:p>
        </p:txBody>
      </p:sp>
      <p:sp>
        <p:nvSpPr>
          <p:cNvPr id="5" name="Footer Placeholder 4"/>
          <p:cNvSpPr>
            <a:spLocks noGrp="1"/>
          </p:cNvSpPr>
          <p:nvPr>
            <p:ph type="ftr" sz="quarter" idx="11"/>
          </p:nvPr>
        </p:nvSpPr>
        <p:spPr>
          <a:xfrm>
            <a:off x="1368425" y="6411913"/>
            <a:ext cx="4679950" cy="244475"/>
          </a:xfrm>
        </p:spPr>
        <p:txBody>
          <a:bodyPr rtlCol="0"/>
          <a:lstStyle>
            <a:lvl1pPr algn="l">
              <a:defRPr sz="1000" kern="1200" baseline="0">
                <a:solidFill>
                  <a:srgbClr val="727272"/>
                </a:solidFill>
                <a:latin typeface="Arial"/>
              </a:defRPr>
            </a:lvl1pPr>
          </a:lstStyle>
          <a:p>
            <a:pPr>
              <a:defRPr/>
            </a:pPr>
            <a:endParaRPr lang="en-GB"/>
          </a:p>
        </p:txBody>
      </p:sp>
      <p:sp>
        <p:nvSpPr>
          <p:cNvPr id="6" name="Slide Number Placeholder 5"/>
          <p:cNvSpPr>
            <a:spLocks noGrp="1"/>
          </p:cNvSpPr>
          <p:nvPr>
            <p:ph type="sldNum" sz="quarter" idx="12"/>
          </p:nvPr>
        </p:nvSpPr>
        <p:spPr>
          <a:xfrm>
            <a:off x="8640763" y="6411913"/>
            <a:ext cx="341312" cy="244475"/>
          </a:xfrm>
        </p:spPr>
        <p:txBody>
          <a:bodyPr wrap="none" rtlCol="0"/>
          <a:lstStyle>
            <a:lvl1pPr algn="r">
              <a:defRPr sz="1000" baseline="0">
                <a:solidFill>
                  <a:schemeClr val="bg1"/>
                </a:solidFill>
                <a:latin typeface="Arial"/>
              </a:defRPr>
            </a:lvl1pPr>
          </a:lstStyle>
          <a:p>
            <a:pPr>
              <a:defRPr/>
            </a:pPr>
            <a:fld id="{2494D2DF-1A96-4A97-A119-4B632B128037}" type="slidenum">
              <a:rPr lang="en-GB"/>
              <a:pPr>
                <a:defRPr/>
              </a:pPr>
              <a:t>‹#›</a:t>
            </a:fld>
            <a:endParaRPr lang="en-GB"/>
          </a:p>
        </p:txBody>
      </p:sp>
    </p:spTree>
    <p:extLst>
      <p:ext uri="{BB962C8B-B14F-4D97-AF65-F5344CB8AC3E}">
        <p14:creationId xmlns:p14="http://schemas.microsoft.com/office/powerpoint/2010/main" val="100657992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fondcouv.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OECD_TEXT_10cm.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413" y="207963"/>
            <a:ext cx="1970087"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3394" name="Rectangle 2"/>
          <p:cNvSpPr>
            <a:spLocks noGrp="1" noChangeArrowheads="1"/>
          </p:cNvSpPr>
          <p:nvPr>
            <p:ph type="ctrTitle"/>
          </p:nvPr>
        </p:nvSpPr>
        <p:spPr>
          <a:xfrm>
            <a:off x="3009726" y="1341438"/>
            <a:ext cx="4894263" cy="1470025"/>
          </a:xfrm>
        </p:spPr>
        <p:txBody>
          <a:bodyPr/>
          <a:lstStyle>
            <a:lvl1pPr algn="l">
              <a:defRPr>
                <a:solidFill>
                  <a:srgbClr val="727272"/>
                </a:solidFill>
              </a:defRPr>
            </a:lvl1pPr>
          </a:lstStyle>
          <a:p>
            <a:r>
              <a:rPr lang="en-US" smtClean="0"/>
              <a:t>Click to edit Master title style</a:t>
            </a:r>
            <a:endParaRPr lang="en-GB" dirty="0"/>
          </a:p>
        </p:txBody>
      </p:sp>
      <p:sp>
        <p:nvSpPr>
          <p:cNvPr id="443395" name="Rectangle 3"/>
          <p:cNvSpPr>
            <a:spLocks noGrp="1" noChangeArrowheads="1"/>
          </p:cNvSpPr>
          <p:nvPr>
            <p:ph type="subTitle" idx="1"/>
          </p:nvPr>
        </p:nvSpPr>
        <p:spPr>
          <a:xfrm>
            <a:off x="3008139" y="2924175"/>
            <a:ext cx="4929187" cy="1752600"/>
          </a:xfrm>
        </p:spPr>
        <p:txBody>
          <a:bodyPr/>
          <a:lstStyle>
            <a:lvl1pPr marL="0" indent="0" algn="l">
              <a:buFontTx/>
              <a:buNone/>
              <a:defRPr>
                <a:solidFill>
                  <a:srgbClr val="727272"/>
                </a:solidFill>
              </a:defRPr>
            </a:lvl1pPr>
          </a:lstStyle>
          <a:p>
            <a:r>
              <a:rPr lang="en-US" smtClean="0"/>
              <a:t>Click to edit Master subtitle style</a:t>
            </a:r>
            <a:endParaRPr lang="en-GB" dirty="0"/>
          </a:p>
        </p:txBody>
      </p:sp>
      <p:sp>
        <p:nvSpPr>
          <p:cNvPr id="6" name="Rectangle 4"/>
          <p:cNvSpPr>
            <a:spLocks noGrp="1" noChangeArrowheads="1"/>
          </p:cNvSpPr>
          <p:nvPr>
            <p:ph type="dt" sz="half" idx="10"/>
          </p:nvPr>
        </p:nvSpPr>
        <p:spPr>
          <a:xfrm>
            <a:off x="250825" y="6245225"/>
            <a:ext cx="4043363" cy="476250"/>
          </a:xfrm>
        </p:spPr>
        <p:txBody>
          <a:bodyPr/>
          <a:lstStyle>
            <a:lvl1pPr>
              <a:defRPr>
                <a:solidFill>
                  <a:srgbClr val="727272"/>
                </a:solidFill>
              </a:defRPr>
            </a:lvl1pPr>
          </a:lstStyle>
          <a:p>
            <a:pPr>
              <a:defRPr/>
            </a:pPr>
            <a:r>
              <a:rPr lang="en-GB"/>
              <a:t>Name </a:t>
            </a:r>
            <a:endParaRPr lang="en-GB" dirty="0"/>
          </a:p>
        </p:txBody>
      </p:sp>
      <p:sp>
        <p:nvSpPr>
          <p:cNvPr id="7" name="Rectangle 5"/>
          <p:cNvSpPr>
            <a:spLocks noGrp="1" noChangeArrowheads="1"/>
          </p:cNvSpPr>
          <p:nvPr>
            <p:ph type="ftr" sz="quarter" idx="11"/>
          </p:nvPr>
        </p:nvSpPr>
        <p:spPr/>
        <p:txBody>
          <a:bodyPr/>
          <a:lstStyle>
            <a:lvl1pPr>
              <a:defRPr/>
            </a:lvl1pPr>
          </a:lstStyle>
          <a:p>
            <a:pPr>
              <a:defRPr/>
            </a:pPr>
            <a:endParaRPr lang="en-GB" altLang="en-US"/>
          </a:p>
        </p:txBody>
      </p:sp>
      <p:sp>
        <p:nvSpPr>
          <p:cNvPr id="8" name="Rectangle 6"/>
          <p:cNvSpPr>
            <a:spLocks noGrp="1" noChangeArrowheads="1"/>
          </p:cNvSpPr>
          <p:nvPr>
            <p:ph type="sldNum" sz="quarter" idx="12"/>
          </p:nvPr>
        </p:nvSpPr>
        <p:spPr>
          <a:xfrm>
            <a:off x="6553200" y="6245225"/>
            <a:ext cx="2133600" cy="476250"/>
          </a:xfrm>
        </p:spPr>
        <p:txBody>
          <a:bodyPr/>
          <a:lstStyle>
            <a:lvl1pPr>
              <a:defRPr>
                <a:solidFill>
                  <a:srgbClr val="FFFFFF"/>
                </a:solidFill>
              </a:defRPr>
            </a:lvl1pPr>
          </a:lstStyle>
          <a:p>
            <a:pPr>
              <a:defRPr/>
            </a:pPr>
            <a:fld id="{4D71ABDB-47DC-4E9B-8BC6-FB4EE23F229F}" type="slidenum">
              <a:rPr lang="en-US" altLang="en-US"/>
              <a:pPr>
                <a:defRPr/>
              </a:pPr>
              <a:t>‹#›</a:t>
            </a:fld>
            <a:endParaRPr lang="en-US" altLang="en-US"/>
          </a:p>
        </p:txBody>
      </p:sp>
    </p:spTree>
    <p:extLst>
      <p:ext uri="{BB962C8B-B14F-4D97-AF65-F5344CB8AC3E}">
        <p14:creationId xmlns:p14="http://schemas.microsoft.com/office/powerpoint/2010/main" val="400902610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a:lvl1pPr>
          </a:lstStyle>
          <a:p>
            <a:pPr>
              <a:defRPr/>
            </a:pPr>
            <a:r>
              <a:rPr lang="en-GB"/>
              <a:t>Name</a:t>
            </a:r>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6DF6E0A4-588A-4C79-AD78-95937E339935}" type="slidenum">
              <a:rPr lang="en-US" altLang="en-US"/>
              <a:pPr>
                <a:defRPr/>
              </a:pPr>
              <a:t>‹#›</a:t>
            </a:fld>
            <a:endParaRPr lang="en-US" altLang="en-US"/>
          </a:p>
        </p:txBody>
      </p:sp>
    </p:spTree>
    <p:extLst>
      <p:ext uri="{BB962C8B-B14F-4D97-AF65-F5344CB8AC3E}">
        <p14:creationId xmlns:p14="http://schemas.microsoft.com/office/powerpoint/2010/main" val="366130761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5B7F989-750C-4974-B079-B913F34A5724}" type="datetime1">
              <a:rPr lang="en-GB" altLang="en-US"/>
              <a:pPr>
                <a:defRPr/>
              </a:pPr>
              <a:t>25/07/2016</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AF258911-80E5-4BB7-99B9-59BF4429644C}" type="slidenum">
              <a:rPr lang="en-US" altLang="en-US"/>
              <a:pPr>
                <a:defRPr/>
              </a:pPr>
              <a:t>‹#›</a:t>
            </a:fld>
            <a:endParaRPr lang="en-US" altLang="en-US"/>
          </a:p>
        </p:txBody>
      </p:sp>
    </p:spTree>
    <p:extLst>
      <p:ext uri="{BB962C8B-B14F-4D97-AF65-F5344CB8AC3E}">
        <p14:creationId xmlns:p14="http://schemas.microsoft.com/office/powerpoint/2010/main" val="2313682257"/>
      </p:ext>
    </p:extLst>
  </p:cSld>
  <p:clrMapOvr>
    <a:masterClrMapping/>
  </p:clrMapOvr>
  <p:hf hdr="0" ftr="0" dt="0"/>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600200"/>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63" y="1600200"/>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pPr>
              <a:defRPr/>
            </a:pPr>
            <a:fld id="{2B9B50A2-356E-4EC2-9668-5BB037CB2E26}" type="datetime1">
              <a:rPr lang="en-GB" altLang="en-US"/>
              <a:pPr>
                <a:defRPr/>
              </a:pPr>
              <a:t>25/07/2016</a:t>
            </a:fld>
            <a:endParaRPr lang="en-GB" altLang="en-US"/>
          </a:p>
        </p:txBody>
      </p:sp>
      <p:sp>
        <p:nvSpPr>
          <p:cNvPr id="6" name="Footer Placeholder 5"/>
          <p:cNvSpPr>
            <a:spLocks noGrp="1"/>
          </p:cNvSpPr>
          <p:nvPr>
            <p:ph type="ftr" sz="quarter" idx="11"/>
          </p:nvPr>
        </p:nvSpPr>
        <p:spPr/>
        <p:txBody>
          <a:bodyPr/>
          <a:lstStyle>
            <a:lvl1pPr>
              <a:defRPr/>
            </a:lvl1pPr>
          </a:lstStyle>
          <a:p>
            <a:pPr>
              <a:defRPr/>
            </a:pPr>
            <a:endParaRPr lang="en-GB" altLang="en-US"/>
          </a:p>
        </p:txBody>
      </p:sp>
      <p:sp>
        <p:nvSpPr>
          <p:cNvPr id="7" name="Slide Number Placeholder 6"/>
          <p:cNvSpPr>
            <a:spLocks noGrp="1"/>
          </p:cNvSpPr>
          <p:nvPr>
            <p:ph type="sldNum" sz="quarter" idx="12"/>
          </p:nvPr>
        </p:nvSpPr>
        <p:spPr/>
        <p:txBody>
          <a:bodyPr/>
          <a:lstStyle>
            <a:lvl1pPr>
              <a:defRPr/>
            </a:lvl1pPr>
          </a:lstStyle>
          <a:p>
            <a:pPr>
              <a:defRPr/>
            </a:pPr>
            <a:fld id="{BF12F827-EF53-40E8-9BBA-264DC1F0B819}" type="slidenum">
              <a:rPr lang="en-US" altLang="en-US"/>
              <a:pPr>
                <a:defRPr/>
              </a:pPr>
              <a:t>‹#›</a:t>
            </a:fld>
            <a:endParaRPr lang="en-US" altLang="en-US"/>
          </a:p>
        </p:txBody>
      </p:sp>
    </p:spTree>
    <p:extLst>
      <p:ext uri="{BB962C8B-B14F-4D97-AF65-F5344CB8AC3E}">
        <p14:creationId xmlns:p14="http://schemas.microsoft.com/office/powerpoint/2010/main" val="96502669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pPr>
              <a:defRPr/>
            </a:pPr>
            <a:fld id="{93EF0058-532F-414C-BAE2-8372598D8FF0}" type="datetime1">
              <a:rPr lang="en-GB" altLang="en-US"/>
              <a:pPr>
                <a:defRPr/>
              </a:pPr>
              <a:t>25/07/2016</a:t>
            </a:fld>
            <a:endParaRPr lang="en-GB" altLang="en-US"/>
          </a:p>
        </p:txBody>
      </p:sp>
      <p:sp>
        <p:nvSpPr>
          <p:cNvPr id="8" name="Footer Placeholder 7"/>
          <p:cNvSpPr>
            <a:spLocks noGrp="1"/>
          </p:cNvSpPr>
          <p:nvPr>
            <p:ph type="ftr" sz="quarter" idx="11"/>
          </p:nvPr>
        </p:nvSpPr>
        <p:spPr/>
        <p:txBody>
          <a:bodyPr/>
          <a:lstStyle>
            <a:lvl1pPr>
              <a:defRPr/>
            </a:lvl1pPr>
          </a:lstStyle>
          <a:p>
            <a:pPr>
              <a:defRPr/>
            </a:pPr>
            <a:endParaRPr lang="en-GB" altLang="en-US"/>
          </a:p>
        </p:txBody>
      </p:sp>
      <p:sp>
        <p:nvSpPr>
          <p:cNvPr id="9" name="Slide Number Placeholder 8"/>
          <p:cNvSpPr>
            <a:spLocks noGrp="1"/>
          </p:cNvSpPr>
          <p:nvPr>
            <p:ph type="sldNum" sz="quarter" idx="12"/>
          </p:nvPr>
        </p:nvSpPr>
        <p:spPr/>
        <p:txBody>
          <a:bodyPr/>
          <a:lstStyle>
            <a:lvl1pPr>
              <a:defRPr/>
            </a:lvl1pPr>
          </a:lstStyle>
          <a:p>
            <a:pPr>
              <a:defRPr/>
            </a:pPr>
            <a:fld id="{0840D1E2-B8A5-471C-B462-264864405BB5}" type="slidenum">
              <a:rPr lang="en-US" altLang="en-US"/>
              <a:pPr>
                <a:defRPr/>
              </a:pPr>
              <a:t>‹#›</a:t>
            </a:fld>
            <a:endParaRPr lang="en-US" altLang="en-US"/>
          </a:p>
        </p:txBody>
      </p:sp>
    </p:spTree>
    <p:extLst>
      <p:ext uri="{BB962C8B-B14F-4D97-AF65-F5344CB8AC3E}">
        <p14:creationId xmlns:p14="http://schemas.microsoft.com/office/powerpoint/2010/main" val="3653384674"/>
      </p:ext>
    </p:extLst>
  </p:cSld>
  <p:clrMapOvr>
    <a:masterClrMapping/>
  </p:clrMapOvr>
  <p:hf hdr="0" ftr="0" dt="0"/>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pPr>
              <a:defRPr/>
            </a:pPr>
            <a:fld id="{C733BAAC-4336-4BAD-BBA1-9AB9A1CC280A}" type="datetime1">
              <a:rPr lang="en-GB" altLang="en-US"/>
              <a:pPr>
                <a:defRPr/>
              </a:pPr>
              <a:t>25/07/2016</a:t>
            </a:fld>
            <a:endParaRPr lang="en-GB" altLang="en-US"/>
          </a:p>
        </p:txBody>
      </p:sp>
      <p:sp>
        <p:nvSpPr>
          <p:cNvPr id="4" name="Footer Placeholder 3"/>
          <p:cNvSpPr>
            <a:spLocks noGrp="1"/>
          </p:cNvSpPr>
          <p:nvPr>
            <p:ph type="ftr" sz="quarter" idx="11"/>
          </p:nvPr>
        </p:nvSpPr>
        <p:spPr/>
        <p:txBody>
          <a:bodyPr/>
          <a:lstStyle>
            <a:lvl1pPr>
              <a:defRPr/>
            </a:lvl1pPr>
          </a:lstStyle>
          <a:p>
            <a:pPr>
              <a:defRPr/>
            </a:pPr>
            <a:endParaRPr lang="en-GB" altLang="en-US"/>
          </a:p>
        </p:txBody>
      </p:sp>
      <p:sp>
        <p:nvSpPr>
          <p:cNvPr id="5" name="Slide Number Placeholder 4"/>
          <p:cNvSpPr>
            <a:spLocks noGrp="1"/>
          </p:cNvSpPr>
          <p:nvPr>
            <p:ph type="sldNum" sz="quarter" idx="12"/>
          </p:nvPr>
        </p:nvSpPr>
        <p:spPr/>
        <p:txBody>
          <a:bodyPr/>
          <a:lstStyle>
            <a:lvl1pPr>
              <a:defRPr/>
            </a:lvl1pPr>
          </a:lstStyle>
          <a:p>
            <a:pPr>
              <a:defRPr/>
            </a:pPr>
            <a:fld id="{CC10CB77-FE6A-442A-B511-B54DAF3EEBDD}" type="slidenum">
              <a:rPr lang="en-US" altLang="en-US"/>
              <a:pPr>
                <a:defRPr/>
              </a:pPr>
              <a:t>‹#›</a:t>
            </a:fld>
            <a:endParaRPr lang="en-US" altLang="en-US"/>
          </a:p>
        </p:txBody>
      </p:sp>
    </p:spTree>
    <p:extLst>
      <p:ext uri="{BB962C8B-B14F-4D97-AF65-F5344CB8AC3E}">
        <p14:creationId xmlns:p14="http://schemas.microsoft.com/office/powerpoint/2010/main" val="3677630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4DB5E3F-3BB1-435A-9775-48E73B044EAC}" type="datetime1">
              <a:rPr lang="en-US" altLang="en-US"/>
              <a:pPr>
                <a:defRPr/>
              </a:pPr>
              <a:t>25-Jul-2016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EDED66C-985C-418C-B3CF-7C8D6C017DCE}" type="slidenum">
              <a:rPr lang="en-US" altLang="en-US"/>
              <a:pPr>
                <a:defRPr/>
              </a:pPr>
              <a:t>‹#›</a:t>
            </a:fld>
            <a:endParaRPr lang="en-US" altLang="en-US"/>
          </a:p>
        </p:txBody>
      </p:sp>
    </p:spTree>
    <p:extLst>
      <p:ext uri="{BB962C8B-B14F-4D97-AF65-F5344CB8AC3E}">
        <p14:creationId xmlns:p14="http://schemas.microsoft.com/office/powerpoint/2010/main" val="142116224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A747B497-6668-4E72-B129-AE87E2989948}" type="datetime1">
              <a:rPr lang="en-GB" altLang="en-US"/>
              <a:pPr>
                <a:defRPr/>
              </a:pPr>
              <a:t>25/07/2016</a:t>
            </a:fld>
            <a:endParaRPr lang="en-GB" altLang="en-US"/>
          </a:p>
        </p:txBody>
      </p:sp>
      <p:sp>
        <p:nvSpPr>
          <p:cNvPr id="3" name="Footer Placeholder 2"/>
          <p:cNvSpPr>
            <a:spLocks noGrp="1"/>
          </p:cNvSpPr>
          <p:nvPr>
            <p:ph type="ftr" sz="quarter" idx="11"/>
          </p:nvPr>
        </p:nvSpPr>
        <p:spPr/>
        <p:txBody>
          <a:bodyPr/>
          <a:lstStyle>
            <a:lvl1pPr>
              <a:defRPr/>
            </a:lvl1pPr>
          </a:lstStyle>
          <a:p>
            <a:pPr>
              <a:defRPr/>
            </a:pPr>
            <a:endParaRPr lang="en-GB" altLang="en-US"/>
          </a:p>
        </p:txBody>
      </p:sp>
      <p:sp>
        <p:nvSpPr>
          <p:cNvPr id="4" name="Slide Number Placeholder 3"/>
          <p:cNvSpPr>
            <a:spLocks noGrp="1"/>
          </p:cNvSpPr>
          <p:nvPr>
            <p:ph type="sldNum" sz="quarter" idx="12"/>
          </p:nvPr>
        </p:nvSpPr>
        <p:spPr/>
        <p:txBody>
          <a:bodyPr/>
          <a:lstStyle>
            <a:lvl1pPr>
              <a:defRPr/>
            </a:lvl1pPr>
          </a:lstStyle>
          <a:p>
            <a:pPr>
              <a:defRPr/>
            </a:pPr>
            <a:fld id="{062A380F-4DC9-4A26-918E-A751EBF47118}" type="slidenum">
              <a:rPr lang="en-US" altLang="en-US"/>
              <a:pPr>
                <a:defRPr/>
              </a:pPr>
              <a:t>‹#›</a:t>
            </a:fld>
            <a:endParaRPr lang="en-US" altLang="en-US"/>
          </a:p>
        </p:txBody>
      </p:sp>
    </p:spTree>
    <p:extLst>
      <p:ext uri="{BB962C8B-B14F-4D97-AF65-F5344CB8AC3E}">
        <p14:creationId xmlns:p14="http://schemas.microsoft.com/office/powerpoint/2010/main" val="183547530"/>
      </p:ext>
    </p:extLst>
  </p:cSld>
  <p:clrMapOvr>
    <a:masterClrMapping/>
  </p:clrMapOvr>
  <p:hf hdr="0" ftr="0" dt="0"/>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37B7AE57-65D2-42E5-81EB-EC6F4719B976}" type="datetime1">
              <a:rPr lang="en-GB" altLang="en-US"/>
              <a:pPr>
                <a:defRPr/>
              </a:pPr>
              <a:t>25/07/2016</a:t>
            </a:fld>
            <a:endParaRPr lang="en-GB" altLang="en-US"/>
          </a:p>
        </p:txBody>
      </p:sp>
      <p:sp>
        <p:nvSpPr>
          <p:cNvPr id="6" name="Footer Placeholder 5"/>
          <p:cNvSpPr>
            <a:spLocks noGrp="1"/>
          </p:cNvSpPr>
          <p:nvPr>
            <p:ph type="ftr" sz="quarter" idx="11"/>
          </p:nvPr>
        </p:nvSpPr>
        <p:spPr/>
        <p:txBody>
          <a:bodyPr/>
          <a:lstStyle>
            <a:lvl1pPr>
              <a:defRPr/>
            </a:lvl1pPr>
          </a:lstStyle>
          <a:p>
            <a:pPr>
              <a:defRPr/>
            </a:pPr>
            <a:endParaRPr lang="en-GB" altLang="en-US"/>
          </a:p>
        </p:txBody>
      </p:sp>
      <p:sp>
        <p:nvSpPr>
          <p:cNvPr id="7" name="Slide Number Placeholder 6"/>
          <p:cNvSpPr>
            <a:spLocks noGrp="1"/>
          </p:cNvSpPr>
          <p:nvPr>
            <p:ph type="sldNum" sz="quarter" idx="12"/>
          </p:nvPr>
        </p:nvSpPr>
        <p:spPr/>
        <p:txBody>
          <a:bodyPr/>
          <a:lstStyle>
            <a:lvl1pPr>
              <a:defRPr/>
            </a:lvl1pPr>
          </a:lstStyle>
          <a:p>
            <a:pPr>
              <a:defRPr/>
            </a:pPr>
            <a:fld id="{8C7631E5-E984-4D04-9AEC-8C212002C7B9}" type="slidenum">
              <a:rPr lang="en-US" altLang="en-US"/>
              <a:pPr>
                <a:defRPr/>
              </a:pPr>
              <a:t>‹#›</a:t>
            </a:fld>
            <a:endParaRPr lang="en-US" altLang="en-US"/>
          </a:p>
        </p:txBody>
      </p:sp>
    </p:spTree>
    <p:extLst>
      <p:ext uri="{BB962C8B-B14F-4D97-AF65-F5344CB8AC3E}">
        <p14:creationId xmlns:p14="http://schemas.microsoft.com/office/powerpoint/2010/main" val="3433513626"/>
      </p:ext>
    </p:extLst>
  </p:cSld>
  <p:clrMapOvr>
    <a:masterClrMapping/>
  </p:clrMapOvr>
  <p:hf hdr="0" ftr="0" dt="0"/>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727272"/>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222B0B03-38E4-4685-9E1B-87BA8125EDC5}" type="datetime1">
              <a:rPr lang="en-GB" altLang="en-US"/>
              <a:pPr>
                <a:defRPr/>
              </a:pPr>
              <a:t>25/07/2016</a:t>
            </a:fld>
            <a:endParaRPr lang="en-GB" altLang="en-US"/>
          </a:p>
        </p:txBody>
      </p:sp>
      <p:sp>
        <p:nvSpPr>
          <p:cNvPr id="6" name="Footer Placeholder 5"/>
          <p:cNvSpPr>
            <a:spLocks noGrp="1"/>
          </p:cNvSpPr>
          <p:nvPr>
            <p:ph type="ftr" sz="quarter" idx="11"/>
          </p:nvPr>
        </p:nvSpPr>
        <p:spPr/>
        <p:txBody>
          <a:bodyPr/>
          <a:lstStyle>
            <a:lvl1pPr>
              <a:defRPr/>
            </a:lvl1pPr>
          </a:lstStyle>
          <a:p>
            <a:pPr>
              <a:defRPr/>
            </a:pPr>
            <a:endParaRPr lang="en-GB" altLang="en-US"/>
          </a:p>
        </p:txBody>
      </p:sp>
      <p:sp>
        <p:nvSpPr>
          <p:cNvPr id="7" name="Slide Number Placeholder 6"/>
          <p:cNvSpPr>
            <a:spLocks noGrp="1"/>
          </p:cNvSpPr>
          <p:nvPr>
            <p:ph type="sldNum" sz="quarter" idx="12"/>
          </p:nvPr>
        </p:nvSpPr>
        <p:spPr/>
        <p:txBody>
          <a:bodyPr/>
          <a:lstStyle>
            <a:lvl1pPr>
              <a:defRPr/>
            </a:lvl1pPr>
          </a:lstStyle>
          <a:p>
            <a:pPr>
              <a:defRPr/>
            </a:pPr>
            <a:fld id="{3B106783-C108-4CCC-BAFB-77062EE96A83}" type="slidenum">
              <a:rPr lang="en-US" altLang="en-US"/>
              <a:pPr>
                <a:defRPr/>
              </a:pPr>
              <a:t>‹#›</a:t>
            </a:fld>
            <a:endParaRPr lang="en-US" altLang="en-US"/>
          </a:p>
        </p:txBody>
      </p:sp>
    </p:spTree>
    <p:extLst>
      <p:ext uri="{BB962C8B-B14F-4D97-AF65-F5344CB8AC3E}">
        <p14:creationId xmlns:p14="http://schemas.microsoft.com/office/powerpoint/2010/main" val="2322516448"/>
      </p:ext>
    </p:extLst>
  </p:cSld>
  <p:clrMapOvr>
    <a:masterClrMapping/>
  </p:clrMapOvr>
  <p:hf hdr="0" ftr="0" dt="0"/>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0F01B199-1D29-4AC1-B784-F1F3CECC5CFB}" type="datetime1">
              <a:rPr lang="en-GB" altLang="en-US"/>
              <a:pPr>
                <a:defRPr/>
              </a:pPr>
              <a:t>25/07/2016</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05EB7F4B-7A6E-4E97-81FA-B9698F6C8236}" type="slidenum">
              <a:rPr lang="en-US" altLang="en-US"/>
              <a:pPr>
                <a:defRPr/>
              </a:pPr>
              <a:t>‹#›</a:t>
            </a:fld>
            <a:endParaRPr lang="en-US" altLang="en-US"/>
          </a:p>
        </p:txBody>
      </p:sp>
    </p:spTree>
    <p:extLst>
      <p:ext uri="{BB962C8B-B14F-4D97-AF65-F5344CB8AC3E}">
        <p14:creationId xmlns:p14="http://schemas.microsoft.com/office/powerpoint/2010/main" val="4084433927"/>
      </p:ext>
    </p:extLst>
  </p:cSld>
  <p:clrMapOvr>
    <a:masterClrMapping/>
  </p:clrMapOvr>
  <p:hf hdr="0" ftr="0" dt="0"/>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0F80AE9E-F1DC-4200-9AB4-0059966354C6}" type="datetime1">
              <a:rPr lang="en-GB" altLang="en-US"/>
              <a:pPr>
                <a:defRPr/>
              </a:pPr>
              <a:t>25/07/2016</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C156D5D2-C1F5-40DD-856E-129D2EFB152C}" type="slidenum">
              <a:rPr lang="en-US" altLang="en-US"/>
              <a:pPr>
                <a:defRPr/>
              </a:pPr>
              <a:t>‹#›</a:t>
            </a:fld>
            <a:endParaRPr lang="en-US" altLang="en-US"/>
          </a:p>
        </p:txBody>
      </p:sp>
    </p:spTree>
    <p:extLst>
      <p:ext uri="{BB962C8B-B14F-4D97-AF65-F5344CB8AC3E}">
        <p14:creationId xmlns:p14="http://schemas.microsoft.com/office/powerpoint/2010/main" val="1255835120"/>
      </p:ext>
    </p:extLst>
  </p:cSld>
  <p:clrMapOvr>
    <a:masterClrMapping/>
  </p:clrMapOvr>
  <p:hf hdr="0" ftr="0" dt="0"/>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4" name="Image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688" y="2628900"/>
            <a:ext cx="2627312"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627313" cy="423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1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175" y="431800"/>
            <a:ext cx="69215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1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4388" y="6054725"/>
            <a:ext cx="17414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ctrTitle"/>
          </p:nvPr>
        </p:nvSpPr>
        <p:spPr>
          <a:xfrm>
            <a:off x="1368000" y="2480400"/>
            <a:ext cx="6300000" cy="1267200"/>
          </a:xfrm>
          <a:prstGeom prst="rect">
            <a:avLst/>
          </a:prstGeom>
        </p:spPr>
        <p:txBody>
          <a:bodyPr lIns="90000" rIns="90000" anchor="b">
            <a:spAutoFit/>
          </a:bodyPr>
          <a:lstStyle>
            <a:lvl1pPr>
              <a:lnSpc>
                <a:spcPts val="4500"/>
              </a:lnSpc>
              <a:defRPr sz="4500" cap="all" baseline="0">
                <a:solidFill>
                  <a:schemeClr val="bg1"/>
                </a:solidFill>
              </a:defRPr>
            </a:lvl1pPr>
          </a:lstStyle>
          <a:p>
            <a:r>
              <a:rPr lang="en-US" smtClean="0"/>
              <a:t>Click to edit Master title style</a:t>
            </a:r>
            <a:endParaRPr lang="en-US" dirty="0"/>
          </a:p>
        </p:txBody>
      </p:sp>
      <p:sp>
        <p:nvSpPr>
          <p:cNvPr id="9" name="Subtitle 8"/>
          <p:cNvSpPr>
            <a:spLocks noGrp="1"/>
          </p:cNvSpPr>
          <p:nvPr>
            <p:ph type="subTitle" idx="1"/>
          </p:nvPr>
        </p:nvSpPr>
        <p:spPr>
          <a:xfrm>
            <a:off x="1368000" y="3805200"/>
            <a:ext cx="6300000" cy="352800"/>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0" name="Date Placeholder 3"/>
          <p:cNvSpPr>
            <a:spLocks noGrp="1"/>
          </p:cNvSpPr>
          <p:nvPr>
            <p:ph type="dt" sz="half" idx="10"/>
          </p:nvPr>
        </p:nvSpPr>
        <p:spPr/>
        <p:txBody>
          <a:bodyPr/>
          <a:lstStyle>
            <a:lvl1pPr algn="l">
              <a:defRPr sz="1000" baseline="0">
                <a:solidFill>
                  <a:schemeClr val="bg1"/>
                </a:solidFill>
                <a:latin typeface="Arial"/>
              </a:defRPr>
            </a:lvl1pPr>
          </a:lstStyle>
          <a:p>
            <a:pPr>
              <a:defRPr/>
            </a:pPr>
            <a:r>
              <a:rPr lang="en-GB"/>
              <a:t>Name </a:t>
            </a:r>
            <a:endParaRPr lang="en-GB" dirty="0"/>
          </a:p>
        </p:txBody>
      </p:sp>
      <p:sp>
        <p:nvSpPr>
          <p:cNvPr id="11" name="Footer Placeholder 4"/>
          <p:cNvSpPr>
            <a:spLocks noGrp="1"/>
          </p:cNvSpPr>
          <p:nvPr>
            <p:ph type="ftr" sz="quarter" idx="11"/>
          </p:nvPr>
        </p:nvSpPr>
        <p:spPr/>
        <p:txBody>
          <a:bodyPr/>
          <a:lstStyle>
            <a:lvl1pPr algn="l">
              <a:defRPr sz="1000" kern="1200" baseline="0">
                <a:solidFill>
                  <a:schemeClr val="bg1"/>
                </a:solidFill>
                <a:latin typeface="Arial"/>
              </a:defRPr>
            </a:lvl1pPr>
          </a:lstStyle>
          <a:p>
            <a:pPr>
              <a:defRPr/>
            </a:pPr>
            <a:endParaRPr lang="en-GB" altLang="en-US"/>
          </a:p>
        </p:txBody>
      </p:sp>
    </p:spTree>
    <p:extLst>
      <p:ext uri="{BB962C8B-B14F-4D97-AF65-F5344CB8AC3E}">
        <p14:creationId xmlns:p14="http://schemas.microsoft.com/office/powerpoint/2010/main" val="316547042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Placeholder 1"/>
          <p:cNvSpPr>
            <a:spLocks noGrp="1"/>
          </p:cNvSpPr>
          <p:nvPr>
            <p:ph type="title"/>
          </p:nvPr>
        </p:nvSpPr>
        <p:spPr>
          <a:xfrm>
            <a:off x="1080000" y="237600"/>
            <a:ext cx="7416000" cy="1022400"/>
          </a:xfrm>
          <a:prstGeom prst="rect">
            <a:avLst/>
          </a:prstGeom>
        </p:spPr>
        <p:txBody>
          <a:bodyPr rtlCol="0">
            <a:noAutofit/>
          </a:bodyPr>
          <a:lstStyle>
            <a:lvl1pPr>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lgn="l">
              <a:defRPr sz="1000" baseline="0">
                <a:solidFill>
                  <a:srgbClr val="727272"/>
                </a:solidFill>
                <a:latin typeface="Arial"/>
              </a:defRPr>
            </a:lvl1pPr>
          </a:lstStyle>
          <a:p>
            <a:pPr>
              <a:defRPr/>
            </a:pPr>
            <a:r>
              <a:rPr lang="en-GB"/>
              <a:t>Name</a:t>
            </a:r>
            <a:endParaRPr lang="en-GB" dirty="0"/>
          </a:p>
        </p:txBody>
      </p:sp>
      <p:sp>
        <p:nvSpPr>
          <p:cNvPr id="5" name="Footer Placeholder 4"/>
          <p:cNvSpPr>
            <a:spLocks noGrp="1"/>
          </p:cNvSpPr>
          <p:nvPr>
            <p:ph type="ftr" sz="quarter" idx="11"/>
          </p:nvPr>
        </p:nvSpPr>
        <p:spPr/>
        <p:txBody>
          <a:bodyPr/>
          <a:lstStyle>
            <a:lvl1pPr algn="l">
              <a:defRPr sz="1000" kern="1200" baseline="0">
                <a:solidFill>
                  <a:srgbClr val="727272"/>
                </a:solidFill>
                <a:latin typeface="Arial"/>
              </a:defRPr>
            </a:lvl1pPr>
          </a:lstStyle>
          <a:p>
            <a:pPr>
              <a:defRPr/>
            </a:pPr>
            <a:endParaRPr lang="en-GB" altLang="en-US"/>
          </a:p>
        </p:txBody>
      </p:sp>
      <p:sp>
        <p:nvSpPr>
          <p:cNvPr id="6" name="Slide Number Placeholder 5"/>
          <p:cNvSpPr>
            <a:spLocks noGrp="1"/>
          </p:cNvSpPr>
          <p:nvPr>
            <p:ph type="sldNum" sz="quarter" idx="12"/>
          </p:nvPr>
        </p:nvSpPr>
        <p:spPr/>
        <p:txBody>
          <a:bodyPr/>
          <a:lstStyle>
            <a:lvl1pPr algn="r">
              <a:defRPr sz="1000" baseline="0">
                <a:solidFill>
                  <a:schemeClr val="bg1"/>
                </a:solidFill>
                <a:latin typeface="Arial"/>
              </a:defRPr>
            </a:lvl1pPr>
          </a:lstStyle>
          <a:p>
            <a:pPr>
              <a:defRPr/>
            </a:pPr>
            <a:fld id="{7551B845-F542-436C-900D-FBA62D18FD82}" type="slidenum">
              <a:rPr lang="en-US" altLang="en-US"/>
              <a:pPr>
                <a:defRPr/>
              </a:pPr>
              <a:t>‹#›</a:t>
            </a:fld>
            <a:endParaRPr lang="en-US" altLang="en-US"/>
          </a:p>
        </p:txBody>
      </p:sp>
    </p:spTree>
    <p:extLst>
      <p:ext uri="{BB962C8B-B14F-4D97-AF65-F5344CB8AC3E}">
        <p14:creationId xmlns:p14="http://schemas.microsoft.com/office/powerpoint/2010/main" val="3000070973"/>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1"/>
        </a:solidFill>
        <a:effectLst/>
      </p:bgPr>
    </p:bg>
    <p:spTree>
      <p:nvGrpSpPr>
        <p:cNvPr id="1" name=""/>
        <p:cNvGrpSpPr/>
        <p:nvPr/>
      </p:nvGrpSpPr>
      <p:grpSpPr>
        <a:xfrm>
          <a:off x="0" y="0"/>
          <a:ext cx="0" cy="0"/>
          <a:chOff x="0" y="0"/>
          <a:chExt cx="0" cy="0"/>
        </a:xfrm>
      </p:grpSpPr>
      <p:pic>
        <p:nvPicPr>
          <p:cNvPr id="3" name="Imag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3088" y="5327650"/>
            <a:ext cx="950912"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438" y="468313"/>
            <a:ext cx="69215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1260000" y="2928144"/>
            <a:ext cx="6624000" cy="1041311"/>
          </a:xfrm>
        </p:spPr>
        <p:txBody>
          <a:bodyPr>
            <a:spAutoFit/>
          </a:bodyPr>
          <a:lstStyle>
            <a:lvl1pPr algn="ctr">
              <a:lnSpc>
                <a:spcPts val="3700"/>
              </a:lnSpc>
              <a:defRPr sz="3700" b="0" i="0" cap="all" baseline="0">
                <a:solidFill>
                  <a:schemeClr val="bg1"/>
                </a:solidFill>
              </a:defRPr>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lgn="l">
              <a:defRPr sz="1000" baseline="0">
                <a:solidFill>
                  <a:schemeClr val="bg1"/>
                </a:solidFill>
                <a:latin typeface="Arial"/>
              </a:defRPr>
            </a:lvl1pPr>
          </a:lstStyle>
          <a:p>
            <a:pPr>
              <a:defRPr/>
            </a:pPr>
            <a:fld id="{30621369-DD56-455E-BE12-5ED7F90C43BC}" type="datetime1">
              <a:rPr lang="en-US" altLang="en-US"/>
              <a:pPr>
                <a:defRPr/>
              </a:pPr>
              <a:t>25-Jul-2016</a:t>
            </a:fld>
            <a:endParaRPr lang="en-US" altLang="en-US"/>
          </a:p>
        </p:txBody>
      </p:sp>
      <p:sp>
        <p:nvSpPr>
          <p:cNvPr id="6" name="Footer Placeholder 4"/>
          <p:cNvSpPr>
            <a:spLocks noGrp="1"/>
          </p:cNvSpPr>
          <p:nvPr>
            <p:ph type="ftr" sz="quarter" idx="11"/>
          </p:nvPr>
        </p:nvSpPr>
        <p:spPr/>
        <p:txBody>
          <a:bodyPr/>
          <a:lstStyle>
            <a:lvl1pPr algn="l">
              <a:defRPr sz="1000" kern="1200" baseline="0">
                <a:solidFill>
                  <a:schemeClr val="bg1"/>
                </a:solidFill>
                <a:latin typeface="Arial"/>
              </a:defRPr>
            </a:lvl1pPr>
          </a:lstStyle>
          <a:p>
            <a:pPr>
              <a:defRPr/>
            </a:pPr>
            <a:endParaRPr lang="en-US" altLang="en-US"/>
          </a:p>
        </p:txBody>
      </p:sp>
      <p:sp>
        <p:nvSpPr>
          <p:cNvPr id="7" name="Slide Number Placeholder 5"/>
          <p:cNvSpPr>
            <a:spLocks noGrp="1"/>
          </p:cNvSpPr>
          <p:nvPr>
            <p:ph type="sldNum" sz="quarter" idx="12"/>
          </p:nvPr>
        </p:nvSpPr>
        <p:spPr/>
        <p:txBody>
          <a:bodyPr/>
          <a:lstStyle>
            <a:lvl1pPr algn="r">
              <a:defRPr sz="1000" baseline="0">
                <a:solidFill>
                  <a:schemeClr val="tx2"/>
                </a:solidFill>
                <a:latin typeface="Arial"/>
              </a:defRPr>
            </a:lvl1pPr>
          </a:lstStyle>
          <a:p>
            <a:pPr>
              <a:defRPr/>
            </a:pPr>
            <a:fld id="{2317572C-70A7-42D8-9E4C-45FB9B0EA000}" type="slidenum">
              <a:rPr lang="en-US" altLang="en-US"/>
              <a:pPr>
                <a:defRPr/>
              </a:pPr>
              <a:t>‹#›</a:t>
            </a:fld>
            <a:endParaRPr lang="en-US" altLang="en-US"/>
          </a:p>
        </p:txBody>
      </p:sp>
    </p:spTree>
    <p:extLst>
      <p:ext uri="{BB962C8B-B14F-4D97-AF65-F5344CB8AC3E}">
        <p14:creationId xmlns:p14="http://schemas.microsoft.com/office/powerpoint/2010/main" val="1219520160"/>
      </p:ext>
    </p:extLst>
  </p:cSld>
  <p:clrMapOvr>
    <a:masterClrMapping/>
  </p:clrMapOvr>
  <p:hf hdr="0" ftr="0" dt="0"/>
</p:sldLayout>
</file>

<file path=ppt/slideLayouts/slideLayout238.xml><?xml version="1.0" encoding="utf-8"?>
<p:sldLayout xmlns:a="http://schemas.openxmlformats.org/drawingml/2006/main" xmlns:r="http://schemas.openxmlformats.org/officeDocument/2006/relationships" xmlns:p="http://schemas.openxmlformats.org/presentationml/2006/main">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Placeholder 1"/>
          <p:cNvSpPr>
            <a:spLocks noGrp="1"/>
          </p:cNvSpPr>
          <p:nvPr>
            <p:ph type="title"/>
          </p:nvPr>
        </p:nvSpPr>
        <p:spPr>
          <a:xfrm>
            <a:off x="1080000" y="237600"/>
            <a:ext cx="7416000" cy="1022400"/>
          </a:xfrm>
          <a:prstGeom prst="rect">
            <a:avLst/>
          </a:prstGeom>
        </p:spPr>
        <p:txBody>
          <a:bodyPr rtlCol="0">
            <a:noAutofit/>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lgn="l">
              <a:defRPr sz="1000" baseline="0">
                <a:solidFill>
                  <a:srgbClr val="727272"/>
                </a:solidFill>
                <a:latin typeface="Arial"/>
              </a:defRPr>
            </a:lvl1pPr>
          </a:lstStyle>
          <a:p>
            <a:pPr>
              <a:defRPr/>
            </a:pPr>
            <a:fld id="{7802C4FB-97EC-4676-B88E-2A19E8C70090}" type="datetime1">
              <a:rPr lang="en-US"/>
              <a:pPr>
                <a:defRPr/>
              </a:pPr>
              <a:t>25-Jul-2016</a:t>
            </a:fld>
            <a:endParaRPr lang="en-GB"/>
          </a:p>
        </p:txBody>
      </p:sp>
      <p:sp>
        <p:nvSpPr>
          <p:cNvPr id="5" name="Footer Placeholder 4"/>
          <p:cNvSpPr>
            <a:spLocks noGrp="1"/>
          </p:cNvSpPr>
          <p:nvPr>
            <p:ph type="ftr" sz="quarter" idx="11"/>
          </p:nvPr>
        </p:nvSpPr>
        <p:spPr/>
        <p:txBody>
          <a:bodyPr/>
          <a:lstStyle>
            <a:lvl1pPr algn="l">
              <a:defRPr sz="1000" kern="1200" baseline="0">
                <a:solidFill>
                  <a:srgbClr val="727272"/>
                </a:solidFill>
                <a:latin typeface="Arial"/>
              </a:defRPr>
            </a:lvl1pPr>
          </a:lstStyle>
          <a:p>
            <a:pPr>
              <a:defRPr/>
            </a:pPr>
            <a:endParaRPr lang="en-GB"/>
          </a:p>
        </p:txBody>
      </p:sp>
      <p:sp>
        <p:nvSpPr>
          <p:cNvPr id="6" name="Slide Number Placeholder 5"/>
          <p:cNvSpPr>
            <a:spLocks noGrp="1"/>
          </p:cNvSpPr>
          <p:nvPr>
            <p:ph type="sldNum" sz="quarter" idx="12"/>
          </p:nvPr>
        </p:nvSpPr>
        <p:spPr/>
        <p:txBody>
          <a:bodyPr/>
          <a:lstStyle>
            <a:lvl1pPr algn="r">
              <a:defRPr sz="1000" baseline="0">
                <a:solidFill>
                  <a:schemeClr val="bg1"/>
                </a:solidFill>
                <a:latin typeface="Arial"/>
              </a:defRPr>
            </a:lvl1pPr>
          </a:lstStyle>
          <a:p>
            <a:pPr>
              <a:defRPr/>
            </a:pPr>
            <a:fld id="{1876E249-1011-4585-B039-C719BA2F0023}" type="slidenum">
              <a:rPr lang="en-GB"/>
              <a:pPr>
                <a:defRPr/>
              </a:pPr>
              <a:t>‹#›</a:t>
            </a:fld>
            <a:endParaRPr lang="en-GB"/>
          </a:p>
        </p:txBody>
      </p:sp>
    </p:spTree>
    <p:extLst>
      <p:ext uri="{BB962C8B-B14F-4D97-AF65-F5344CB8AC3E}">
        <p14:creationId xmlns:p14="http://schemas.microsoft.com/office/powerpoint/2010/main" val="33815091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pPr>
              <a:defRPr/>
            </a:pPr>
            <a:fld id="{45BAE4C1-46CF-4DC1-917C-7B615675180E}" type="datetime1">
              <a:rPr lang="en-GB" altLang="en-US"/>
              <a:pPr>
                <a:defRPr/>
              </a:pPr>
              <a:t>25/07/2016</a:t>
            </a:fld>
            <a:endParaRPr lang="en-GB" altLang="en-US"/>
          </a:p>
        </p:txBody>
      </p:sp>
      <p:sp>
        <p:nvSpPr>
          <p:cNvPr id="4" name="Footer Placeholder 3"/>
          <p:cNvSpPr>
            <a:spLocks noGrp="1"/>
          </p:cNvSpPr>
          <p:nvPr>
            <p:ph type="ftr" sz="quarter" idx="11"/>
          </p:nvPr>
        </p:nvSpPr>
        <p:spPr/>
        <p:txBody>
          <a:bodyPr/>
          <a:lstStyle>
            <a:lvl1pPr>
              <a:defRPr/>
            </a:lvl1pPr>
          </a:lstStyle>
          <a:p>
            <a:pPr>
              <a:defRPr/>
            </a:pPr>
            <a:endParaRPr lang="en-GB" altLang="en-US"/>
          </a:p>
        </p:txBody>
      </p:sp>
      <p:sp>
        <p:nvSpPr>
          <p:cNvPr id="5" name="Slide Number Placeholder 4"/>
          <p:cNvSpPr>
            <a:spLocks noGrp="1"/>
          </p:cNvSpPr>
          <p:nvPr>
            <p:ph type="sldNum" sz="quarter" idx="12"/>
          </p:nvPr>
        </p:nvSpPr>
        <p:spPr/>
        <p:txBody>
          <a:bodyPr/>
          <a:lstStyle>
            <a:lvl1pPr>
              <a:defRPr/>
            </a:lvl1pPr>
          </a:lstStyle>
          <a:p>
            <a:pPr>
              <a:defRPr/>
            </a:pPr>
            <a:fld id="{E1B9CB82-2FE7-4623-8EEE-07E524CDF61B}" type="slidenum">
              <a:rPr lang="en-US" altLang="en-US"/>
              <a:pPr>
                <a:defRPr/>
              </a:pPr>
              <a:t>‹#›</a:t>
            </a:fld>
            <a:endParaRPr lang="en-US" altLang="en-US"/>
          </a:p>
        </p:txBody>
      </p:sp>
    </p:spTree>
    <p:extLst>
      <p:ext uri="{BB962C8B-B14F-4D97-AF65-F5344CB8AC3E}">
        <p14:creationId xmlns:p14="http://schemas.microsoft.com/office/powerpoint/2010/main" val="41243009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1736725"/>
            <a:ext cx="7770813" cy="1919288"/>
          </a:xfrm>
        </p:spPr>
        <p:txBody>
          <a:bodyPr/>
          <a:lstStyle/>
          <a:p>
            <a:r>
              <a:rPr lang="en-US" smtClean="0"/>
              <a:t>Click to edit Master title style</a:t>
            </a:r>
            <a:endParaRPr lang="en-US"/>
          </a:p>
        </p:txBody>
      </p:sp>
    </p:spTree>
    <p:extLst>
      <p:ext uri="{BB962C8B-B14F-4D97-AF65-F5344CB8AC3E}">
        <p14:creationId xmlns:p14="http://schemas.microsoft.com/office/powerpoint/2010/main" val="2010942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2" descr="Guillemetgrey20cm15p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7038" y="1341438"/>
            <a:ext cx="157956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Bannerlogoleft_f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0"/>
            <a:ext cx="91630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3394" name="Rectangle 2"/>
          <p:cNvSpPr>
            <a:spLocks noGrp="1" noChangeArrowheads="1"/>
          </p:cNvSpPr>
          <p:nvPr>
            <p:ph type="ctrTitle"/>
          </p:nvPr>
        </p:nvSpPr>
        <p:spPr>
          <a:xfrm>
            <a:off x="3565525" y="1341438"/>
            <a:ext cx="5038725" cy="1470025"/>
          </a:xfrm>
        </p:spPr>
        <p:txBody>
          <a:bodyPr/>
          <a:lstStyle>
            <a:lvl1pPr algn="l">
              <a:defRPr/>
            </a:lvl1pPr>
          </a:lstStyle>
          <a:p>
            <a:r>
              <a:rPr lang="en-US" smtClean="0"/>
              <a:t>Click to edit Master title style</a:t>
            </a:r>
            <a:endParaRPr lang="en-US"/>
          </a:p>
        </p:txBody>
      </p:sp>
      <p:sp>
        <p:nvSpPr>
          <p:cNvPr id="443395" name="Rectangle 3"/>
          <p:cNvSpPr>
            <a:spLocks noGrp="1" noChangeArrowheads="1"/>
          </p:cNvSpPr>
          <p:nvPr>
            <p:ph type="subTitle" idx="1"/>
          </p:nvPr>
        </p:nvSpPr>
        <p:spPr>
          <a:xfrm>
            <a:off x="3563938" y="2900363"/>
            <a:ext cx="4352925" cy="1752600"/>
          </a:xfrm>
        </p:spPr>
        <p:txBody>
          <a:bodyPr/>
          <a:lstStyle>
            <a:lvl1pPr marL="0" indent="0">
              <a:buFontTx/>
              <a:buNone/>
              <a:defRPr/>
            </a:lvl1pPr>
          </a:lstStyle>
          <a:p>
            <a:r>
              <a:rPr lang="en-US" smtClean="0"/>
              <a:t>Click to edit Master subtitle style</a:t>
            </a:r>
            <a:endParaRPr lang="en-US"/>
          </a:p>
        </p:txBody>
      </p:sp>
      <p:sp>
        <p:nvSpPr>
          <p:cNvPr id="6" name="Rectangle 4"/>
          <p:cNvSpPr>
            <a:spLocks noGrp="1" noChangeArrowheads="1"/>
          </p:cNvSpPr>
          <p:nvPr>
            <p:ph type="dt" sz="half" idx="10"/>
          </p:nvPr>
        </p:nvSpPr>
        <p:spPr/>
        <p:txBody>
          <a:bodyPr/>
          <a:lstStyle>
            <a:lvl1pPr>
              <a:defRPr/>
            </a:lvl1pPr>
          </a:lstStyle>
          <a:p>
            <a:pPr>
              <a:defRPr/>
            </a:pPr>
            <a:fld id="{D959CFF3-4DA2-4117-9920-507E898103BE}" type="datetime1">
              <a:rPr lang="en-US" altLang="en-US"/>
              <a:pPr>
                <a:defRPr/>
              </a:pPr>
              <a:t>25-Jul-2016</a:t>
            </a:fld>
            <a:endParaRPr lang="en-US" altLang="en-US"/>
          </a:p>
        </p:txBody>
      </p:sp>
      <p:sp>
        <p:nvSpPr>
          <p:cNvPr id="7" name="Rectangle 5"/>
          <p:cNvSpPr>
            <a:spLocks noGrp="1" noChangeArrowheads="1"/>
          </p:cNvSpPr>
          <p:nvPr>
            <p:ph type="ftr" sz="quarter" idx="11"/>
          </p:nvPr>
        </p:nvSpPr>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B0619162-CEF0-48AF-B948-2C0BF2940E35}" type="slidenum">
              <a:rPr lang="en-US" altLang="en-US"/>
              <a:pPr>
                <a:defRPr/>
              </a:pPr>
              <a:t>‹#›</a:t>
            </a:fld>
            <a:endParaRPr lang="en-US" altLang="en-US"/>
          </a:p>
        </p:txBody>
      </p:sp>
    </p:spTree>
    <p:extLst>
      <p:ext uri="{BB962C8B-B14F-4D97-AF65-F5344CB8AC3E}">
        <p14:creationId xmlns:p14="http://schemas.microsoft.com/office/powerpoint/2010/main" val="12471004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B3E7968-65E6-4624-BF79-8F9516D3E291}" type="datetime1">
              <a:rPr lang="en-US" altLang="en-US"/>
              <a:pPr>
                <a:defRPr/>
              </a:pPr>
              <a:t>25-Jul-2016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3EEA4CF-C7E9-4D79-ACA9-62AAE24CB61D}" type="slidenum">
              <a:rPr lang="en-US" altLang="en-US"/>
              <a:pPr>
                <a:defRPr/>
              </a:pPr>
              <a:t>‹#›</a:t>
            </a:fld>
            <a:endParaRPr lang="en-US" altLang="en-US"/>
          </a:p>
        </p:txBody>
      </p:sp>
    </p:spTree>
    <p:extLst>
      <p:ext uri="{BB962C8B-B14F-4D97-AF65-F5344CB8AC3E}">
        <p14:creationId xmlns:p14="http://schemas.microsoft.com/office/powerpoint/2010/main" val="5784442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202C8E0-C98F-45E0-8273-939DCE6C6789}" type="datetime1">
              <a:rPr lang="en-US" altLang="en-US"/>
              <a:pPr>
                <a:defRPr/>
              </a:pPr>
              <a:t>25-Jul-2016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B3B5ECF-8A3D-4117-896E-315773E7044A}" type="slidenum">
              <a:rPr lang="en-US" altLang="en-US"/>
              <a:pPr>
                <a:defRPr/>
              </a:pPr>
              <a:t>‹#›</a:t>
            </a:fld>
            <a:endParaRPr lang="en-US" altLang="en-US"/>
          </a:p>
        </p:txBody>
      </p:sp>
    </p:spTree>
    <p:extLst>
      <p:ext uri="{BB962C8B-B14F-4D97-AF65-F5344CB8AC3E}">
        <p14:creationId xmlns:p14="http://schemas.microsoft.com/office/powerpoint/2010/main" val="4810411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8313" y="1600200"/>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963" y="1600200"/>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A11DE7F2-98FD-45B7-9B93-88F22BA76E65}" type="datetime1">
              <a:rPr lang="en-US" altLang="en-US"/>
              <a:pPr>
                <a:defRPr/>
              </a:pPr>
              <a:t>25-Jul-2016</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070D5FE-1023-47D6-8CD1-E97668324278}" type="slidenum">
              <a:rPr lang="en-US" altLang="en-US"/>
              <a:pPr>
                <a:defRPr/>
              </a:pPr>
              <a:t>‹#›</a:t>
            </a:fld>
            <a:endParaRPr lang="en-US" altLang="en-US"/>
          </a:p>
        </p:txBody>
      </p:sp>
    </p:spTree>
    <p:extLst>
      <p:ext uri="{BB962C8B-B14F-4D97-AF65-F5344CB8AC3E}">
        <p14:creationId xmlns:p14="http://schemas.microsoft.com/office/powerpoint/2010/main" val="5972706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2A9A22B7-0F38-446F-BA4F-3161B13E7F30}" type="datetime1">
              <a:rPr lang="en-US" altLang="en-US"/>
              <a:pPr>
                <a:defRPr/>
              </a:pPr>
              <a:t>25-Jul-2016</a:t>
            </a:fld>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F3438715-9636-4BB2-A1F9-A69D763D7BD8}" type="slidenum">
              <a:rPr lang="en-US" altLang="en-US"/>
              <a:pPr>
                <a:defRPr/>
              </a:pPr>
              <a:t>‹#›</a:t>
            </a:fld>
            <a:endParaRPr lang="en-US" altLang="en-US"/>
          </a:p>
        </p:txBody>
      </p:sp>
    </p:spTree>
    <p:extLst>
      <p:ext uri="{BB962C8B-B14F-4D97-AF65-F5344CB8AC3E}">
        <p14:creationId xmlns:p14="http://schemas.microsoft.com/office/powerpoint/2010/main" val="3460221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120CB15-78A7-4365-9741-1A1E30050B5D}" type="datetime1">
              <a:rPr lang="en-US" altLang="en-US"/>
              <a:pPr>
                <a:defRPr/>
              </a:pPr>
              <a:t>25-Jul-2016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6814EF7-4B69-42CB-AD88-54082ABD1038}" type="slidenum">
              <a:rPr lang="en-US" altLang="en-US"/>
              <a:pPr>
                <a:defRPr/>
              </a:pPr>
              <a:t>‹#›</a:t>
            </a:fld>
            <a:endParaRPr lang="en-US" altLang="en-US"/>
          </a:p>
        </p:txBody>
      </p:sp>
    </p:spTree>
    <p:extLst>
      <p:ext uri="{BB962C8B-B14F-4D97-AF65-F5344CB8AC3E}">
        <p14:creationId xmlns:p14="http://schemas.microsoft.com/office/powerpoint/2010/main" val="473663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8B3B3D23-6C4B-45DC-82B4-AFF41C47FD38}" type="datetime1">
              <a:rPr lang="en-US" altLang="en-US"/>
              <a:pPr>
                <a:defRPr/>
              </a:pPr>
              <a:t>25-Jul-2016</a:t>
            </a:fld>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15916955-D7D8-4550-BD62-7A80A2CDC23C}" type="slidenum">
              <a:rPr lang="en-US" altLang="en-US"/>
              <a:pPr>
                <a:defRPr/>
              </a:pPr>
              <a:t>‹#›</a:t>
            </a:fld>
            <a:endParaRPr lang="en-US" altLang="en-US"/>
          </a:p>
        </p:txBody>
      </p:sp>
    </p:spTree>
    <p:extLst>
      <p:ext uri="{BB962C8B-B14F-4D97-AF65-F5344CB8AC3E}">
        <p14:creationId xmlns:p14="http://schemas.microsoft.com/office/powerpoint/2010/main" val="39725488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9CCD358-84A2-480D-8DEF-E059A9AAD65A}" type="datetime1">
              <a:rPr lang="en-US" altLang="en-US"/>
              <a:pPr>
                <a:defRPr/>
              </a:pPr>
              <a:t>25-Jul-2016</a:t>
            </a:fld>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0055ED73-E662-43D0-A68A-B67A9A60EDA8}" type="slidenum">
              <a:rPr lang="en-US" altLang="en-US"/>
              <a:pPr>
                <a:defRPr/>
              </a:pPr>
              <a:t>‹#›</a:t>
            </a:fld>
            <a:endParaRPr lang="en-US" altLang="en-US"/>
          </a:p>
        </p:txBody>
      </p:sp>
    </p:spTree>
    <p:extLst>
      <p:ext uri="{BB962C8B-B14F-4D97-AF65-F5344CB8AC3E}">
        <p14:creationId xmlns:p14="http://schemas.microsoft.com/office/powerpoint/2010/main" val="18929490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095C107-A065-447A-99EA-E485F53178D6}" type="datetime1">
              <a:rPr lang="en-US" altLang="en-US"/>
              <a:pPr>
                <a:defRPr/>
              </a:pPr>
              <a:t>25-Jul-2016</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EE73692-DC34-4857-8B42-347E45557882}" type="slidenum">
              <a:rPr lang="en-US" altLang="en-US"/>
              <a:pPr>
                <a:defRPr/>
              </a:pPr>
              <a:t>‹#›</a:t>
            </a:fld>
            <a:endParaRPr lang="en-US" altLang="en-US"/>
          </a:p>
        </p:txBody>
      </p:sp>
    </p:spTree>
    <p:extLst>
      <p:ext uri="{BB962C8B-B14F-4D97-AF65-F5344CB8AC3E}">
        <p14:creationId xmlns:p14="http://schemas.microsoft.com/office/powerpoint/2010/main" val="17868371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D25F73D-1833-445A-AFB8-7D8D37D13015}" type="datetime1">
              <a:rPr lang="en-US" altLang="en-US"/>
              <a:pPr>
                <a:defRPr/>
              </a:pPr>
              <a:t>25-Jul-2016</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6A5C5C8-2F53-45F5-A22B-B194EC30E685}" type="slidenum">
              <a:rPr lang="en-US" altLang="en-US"/>
              <a:pPr>
                <a:defRPr/>
              </a:pPr>
              <a:t>‹#›</a:t>
            </a:fld>
            <a:endParaRPr lang="en-US" altLang="en-US"/>
          </a:p>
        </p:txBody>
      </p:sp>
    </p:spTree>
    <p:extLst>
      <p:ext uri="{BB962C8B-B14F-4D97-AF65-F5344CB8AC3E}">
        <p14:creationId xmlns:p14="http://schemas.microsoft.com/office/powerpoint/2010/main" val="11118877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7708606-75C2-484C-AA0F-59D8A12FD284}" type="datetime1">
              <a:rPr lang="en-US" altLang="en-US"/>
              <a:pPr>
                <a:defRPr/>
              </a:pPr>
              <a:t>25-Jul-2016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D174420-CD43-4888-ADBE-7E3F1DD8650A}" type="slidenum">
              <a:rPr lang="en-US" altLang="en-US"/>
              <a:pPr>
                <a:defRPr/>
              </a:pPr>
              <a:t>‹#›</a:t>
            </a:fld>
            <a:endParaRPr lang="en-US" altLang="en-US"/>
          </a:p>
        </p:txBody>
      </p:sp>
    </p:spTree>
    <p:extLst>
      <p:ext uri="{BB962C8B-B14F-4D97-AF65-F5344CB8AC3E}">
        <p14:creationId xmlns:p14="http://schemas.microsoft.com/office/powerpoint/2010/main" val="37128653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A7ED7AE-24C4-48E7-A39E-9A976ED2B577}" type="datetime1">
              <a:rPr lang="en-US" altLang="en-US"/>
              <a:pPr>
                <a:defRPr/>
              </a:pPr>
              <a:t>25-Jul-2016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6131F10-9456-4989-8501-2D887709B37E}" type="slidenum">
              <a:rPr lang="en-US" altLang="en-US"/>
              <a:pPr>
                <a:defRPr/>
              </a:pPr>
              <a:t>‹#›</a:t>
            </a:fld>
            <a:endParaRPr lang="en-US" altLang="en-US"/>
          </a:p>
        </p:txBody>
      </p:sp>
    </p:spTree>
    <p:extLst>
      <p:ext uri="{BB962C8B-B14F-4D97-AF65-F5344CB8AC3E}">
        <p14:creationId xmlns:p14="http://schemas.microsoft.com/office/powerpoint/2010/main" val="27957096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OCDE_285_50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 y="117475"/>
            <a:ext cx="857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name_FR_2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714375"/>
            <a:ext cx="23812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log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87513" y="1341438"/>
            <a:ext cx="1731962"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3394" name="Rectangle 2"/>
          <p:cNvSpPr>
            <a:spLocks noGrp="1" noChangeArrowheads="1"/>
          </p:cNvSpPr>
          <p:nvPr>
            <p:ph type="ctrTitle"/>
          </p:nvPr>
        </p:nvSpPr>
        <p:spPr>
          <a:xfrm>
            <a:off x="3565525" y="1341438"/>
            <a:ext cx="4894263" cy="1470025"/>
          </a:xfrm>
        </p:spPr>
        <p:txBody>
          <a:bodyPr/>
          <a:lstStyle>
            <a:lvl1pPr algn="l">
              <a:defRPr/>
            </a:lvl1pPr>
          </a:lstStyle>
          <a:p>
            <a:r>
              <a:rPr lang="en-US" smtClean="0"/>
              <a:t>Click to edit Master title style</a:t>
            </a:r>
            <a:endParaRPr lang="en-US"/>
          </a:p>
        </p:txBody>
      </p:sp>
      <p:sp>
        <p:nvSpPr>
          <p:cNvPr id="443395" name="Rectangle 3"/>
          <p:cNvSpPr>
            <a:spLocks noGrp="1" noChangeArrowheads="1"/>
          </p:cNvSpPr>
          <p:nvPr>
            <p:ph type="subTitle" idx="1"/>
          </p:nvPr>
        </p:nvSpPr>
        <p:spPr>
          <a:xfrm>
            <a:off x="3563938" y="2924175"/>
            <a:ext cx="4929187" cy="1752600"/>
          </a:xfrm>
        </p:spPr>
        <p:txBody>
          <a:bodyPr/>
          <a:lstStyle>
            <a:lvl1pPr marL="0" indent="0">
              <a:buFontTx/>
              <a:buNone/>
              <a:defRPr/>
            </a:lvl1pPr>
          </a:lstStyle>
          <a:p>
            <a:r>
              <a:rPr lang="en-US" smtClean="0"/>
              <a:t>Click to edit Master subtitle style</a:t>
            </a:r>
            <a:endParaRPr lang="en-US"/>
          </a:p>
        </p:txBody>
      </p:sp>
      <p:sp>
        <p:nvSpPr>
          <p:cNvPr id="7" name="Rectangle 4"/>
          <p:cNvSpPr>
            <a:spLocks noGrp="1" noChangeArrowheads="1"/>
          </p:cNvSpPr>
          <p:nvPr>
            <p:ph type="dt" sz="half" idx="10"/>
          </p:nvPr>
        </p:nvSpPr>
        <p:spPr/>
        <p:txBody>
          <a:bodyPr/>
          <a:lstStyle>
            <a:lvl1pPr>
              <a:defRPr/>
            </a:lvl1pPr>
          </a:lstStyle>
          <a:p>
            <a:pPr>
              <a:defRPr/>
            </a:pPr>
            <a:fld id="{1A7B18B1-BF56-4BC0-8FA7-6A8B007E813F}" type="datetime1">
              <a:rPr lang="en-US" altLang="en-US"/>
              <a:pPr>
                <a:defRPr/>
              </a:pPr>
              <a:t>25-Jul-2016</a:t>
            </a:fld>
            <a:endParaRPr lang="en-US" altLang="en-US"/>
          </a:p>
        </p:txBody>
      </p:sp>
      <p:sp>
        <p:nvSpPr>
          <p:cNvPr id="8" name="Rectangle 5"/>
          <p:cNvSpPr>
            <a:spLocks noGrp="1" noChangeArrowheads="1"/>
          </p:cNvSpPr>
          <p:nvPr>
            <p:ph type="ftr" sz="quarter" idx="11"/>
          </p:nvPr>
        </p:nvSpPr>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0F53CE50-3DE3-42BA-8D6B-C970BBECF9CA}" type="slidenum">
              <a:rPr lang="en-US" altLang="en-US"/>
              <a:pPr>
                <a:defRPr/>
              </a:pPr>
              <a:t>‹#›</a:t>
            </a:fld>
            <a:endParaRPr lang="en-US" altLang="en-US"/>
          </a:p>
        </p:txBody>
      </p:sp>
    </p:spTree>
    <p:extLst>
      <p:ext uri="{BB962C8B-B14F-4D97-AF65-F5344CB8AC3E}">
        <p14:creationId xmlns:p14="http://schemas.microsoft.com/office/powerpoint/2010/main" val="381278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FBF0140-9831-4F81-B901-A1F739EA1B18}" type="datetime1">
              <a:rPr lang="en-US" altLang="en-US"/>
              <a:pPr>
                <a:defRPr/>
              </a:pPr>
              <a:t>25-Jul-2016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D3C4E0F-C31E-4064-9E13-BF8C85230B76}" type="slidenum">
              <a:rPr lang="en-US" altLang="en-US"/>
              <a:pPr>
                <a:defRPr/>
              </a:pPr>
              <a:t>‹#›</a:t>
            </a:fld>
            <a:endParaRPr lang="en-US" altLang="en-US"/>
          </a:p>
        </p:txBody>
      </p:sp>
    </p:spTree>
    <p:extLst>
      <p:ext uri="{BB962C8B-B14F-4D97-AF65-F5344CB8AC3E}">
        <p14:creationId xmlns:p14="http://schemas.microsoft.com/office/powerpoint/2010/main" val="35120126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64A30F3C-07E8-4B01-A6F9-A54095AD1A7F}" type="datetime1">
              <a:rPr lang="en-US" altLang="en-US"/>
              <a:pPr>
                <a:defRPr/>
              </a:pPr>
              <a:t>25-Jul-2016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976AB32-377A-43E8-8259-3CC652EB1448}" type="slidenum">
              <a:rPr lang="en-US" altLang="en-US"/>
              <a:pPr>
                <a:defRPr/>
              </a:pPr>
              <a:t>‹#›</a:t>
            </a:fld>
            <a:endParaRPr lang="en-US" altLang="en-US"/>
          </a:p>
        </p:txBody>
      </p:sp>
    </p:spTree>
    <p:extLst>
      <p:ext uri="{BB962C8B-B14F-4D97-AF65-F5344CB8AC3E}">
        <p14:creationId xmlns:p14="http://schemas.microsoft.com/office/powerpoint/2010/main" val="12135759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8313" y="1600200"/>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963" y="1600200"/>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C1C72CC3-A5D5-41AB-9691-EBA59B031710}" type="datetime1">
              <a:rPr lang="en-US" altLang="en-US"/>
              <a:pPr>
                <a:defRPr/>
              </a:pPr>
              <a:t>25-Jul-2016</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C317E22-ADF1-416F-8FB8-29DB8645569C}" type="slidenum">
              <a:rPr lang="en-US" altLang="en-US"/>
              <a:pPr>
                <a:defRPr/>
              </a:pPr>
              <a:t>‹#›</a:t>
            </a:fld>
            <a:endParaRPr lang="en-US" altLang="en-US"/>
          </a:p>
        </p:txBody>
      </p:sp>
    </p:spTree>
    <p:extLst>
      <p:ext uri="{BB962C8B-B14F-4D97-AF65-F5344CB8AC3E}">
        <p14:creationId xmlns:p14="http://schemas.microsoft.com/office/powerpoint/2010/main" val="3567448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8313" y="1600200"/>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963" y="1600200"/>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8DD76DE6-DC30-4D3E-897C-3FD33DFFDECD}" type="datetime1">
              <a:rPr lang="en-US" altLang="en-US"/>
              <a:pPr>
                <a:defRPr/>
              </a:pPr>
              <a:t>25-Jul-2016</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FBD086C-48E7-4300-BEA2-EAEFB201BC29}" type="slidenum">
              <a:rPr lang="en-US" altLang="en-US"/>
              <a:pPr>
                <a:defRPr/>
              </a:pPr>
              <a:t>‹#›</a:t>
            </a:fld>
            <a:endParaRPr lang="en-US" altLang="en-US"/>
          </a:p>
        </p:txBody>
      </p:sp>
    </p:spTree>
    <p:extLst>
      <p:ext uri="{BB962C8B-B14F-4D97-AF65-F5344CB8AC3E}">
        <p14:creationId xmlns:p14="http://schemas.microsoft.com/office/powerpoint/2010/main" val="13201358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C5FEDA1D-986D-4E38-9A15-1C5897FD34AE}" type="datetime1">
              <a:rPr lang="en-US" altLang="en-US"/>
              <a:pPr>
                <a:defRPr/>
              </a:pPr>
              <a:t>25-Jul-2016</a:t>
            </a:fld>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7F5F1EA0-C1E4-49B8-BB4A-DA86B567E636}" type="slidenum">
              <a:rPr lang="en-US" altLang="en-US"/>
              <a:pPr>
                <a:defRPr/>
              </a:pPr>
              <a:t>‹#›</a:t>
            </a:fld>
            <a:endParaRPr lang="en-US" altLang="en-US"/>
          </a:p>
        </p:txBody>
      </p:sp>
    </p:spTree>
    <p:extLst>
      <p:ext uri="{BB962C8B-B14F-4D97-AF65-F5344CB8AC3E}">
        <p14:creationId xmlns:p14="http://schemas.microsoft.com/office/powerpoint/2010/main" val="34421345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C472265D-5E2F-4051-9F37-BBEEF4A588D0}" type="datetime1">
              <a:rPr lang="en-US" altLang="en-US"/>
              <a:pPr>
                <a:defRPr/>
              </a:pPr>
              <a:t>25-Jul-2016</a:t>
            </a:fld>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FD41CC0C-8634-4E8B-B608-2613AAC9A281}" type="slidenum">
              <a:rPr lang="en-US" altLang="en-US"/>
              <a:pPr>
                <a:defRPr/>
              </a:pPr>
              <a:t>‹#›</a:t>
            </a:fld>
            <a:endParaRPr lang="en-US" altLang="en-US"/>
          </a:p>
        </p:txBody>
      </p:sp>
    </p:spTree>
    <p:extLst>
      <p:ext uri="{BB962C8B-B14F-4D97-AF65-F5344CB8AC3E}">
        <p14:creationId xmlns:p14="http://schemas.microsoft.com/office/powerpoint/2010/main" val="6853831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36BCC90-2847-409A-AE47-1919C90EFA9D}" type="datetime1">
              <a:rPr lang="en-US" altLang="en-US"/>
              <a:pPr>
                <a:defRPr/>
              </a:pPr>
              <a:t>25-Jul-2016</a:t>
            </a:fld>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F1BF0F93-02FA-4749-A892-17550A611E57}" type="slidenum">
              <a:rPr lang="en-US" altLang="en-US"/>
              <a:pPr>
                <a:defRPr/>
              </a:pPr>
              <a:t>‹#›</a:t>
            </a:fld>
            <a:endParaRPr lang="en-US" altLang="en-US"/>
          </a:p>
        </p:txBody>
      </p:sp>
    </p:spTree>
    <p:extLst>
      <p:ext uri="{BB962C8B-B14F-4D97-AF65-F5344CB8AC3E}">
        <p14:creationId xmlns:p14="http://schemas.microsoft.com/office/powerpoint/2010/main" val="3186558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AF1CF5D-9F24-439D-AF89-4650A83AFF5A}" type="datetime1">
              <a:rPr lang="en-US" altLang="en-US"/>
              <a:pPr>
                <a:defRPr/>
              </a:pPr>
              <a:t>25-Jul-2016</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DD1831A-74E9-493D-BDFD-4698B06805DF}" type="slidenum">
              <a:rPr lang="en-US" altLang="en-US"/>
              <a:pPr>
                <a:defRPr/>
              </a:pPr>
              <a:t>‹#›</a:t>
            </a:fld>
            <a:endParaRPr lang="en-US" altLang="en-US"/>
          </a:p>
        </p:txBody>
      </p:sp>
    </p:spTree>
    <p:extLst>
      <p:ext uri="{BB962C8B-B14F-4D97-AF65-F5344CB8AC3E}">
        <p14:creationId xmlns:p14="http://schemas.microsoft.com/office/powerpoint/2010/main" val="33735596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35B62B4-7A6E-4F71-9D85-4588245CD702}" type="datetime1">
              <a:rPr lang="en-US" altLang="en-US"/>
              <a:pPr>
                <a:defRPr/>
              </a:pPr>
              <a:t>25-Jul-2016</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E02C0D9-667A-4E09-9D0D-CAA2D4E03814}" type="slidenum">
              <a:rPr lang="en-US" altLang="en-US"/>
              <a:pPr>
                <a:defRPr/>
              </a:pPr>
              <a:t>‹#›</a:t>
            </a:fld>
            <a:endParaRPr lang="en-US" altLang="en-US"/>
          </a:p>
        </p:txBody>
      </p:sp>
    </p:spTree>
    <p:extLst>
      <p:ext uri="{BB962C8B-B14F-4D97-AF65-F5344CB8AC3E}">
        <p14:creationId xmlns:p14="http://schemas.microsoft.com/office/powerpoint/2010/main" val="25175089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ED027F8-59FD-4F25-8834-25303B22130D}" type="datetime1">
              <a:rPr lang="en-US" altLang="en-US"/>
              <a:pPr>
                <a:defRPr/>
              </a:pPr>
              <a:t>25-Jul-2016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104C953-4FC7-4DFC-9EDD-0FB832C07414}" type="slidenum">
              <a:rPr lang="en-US" altLang="en-US"/>
              <a:pPr>
                <a:defRPr/>
              </a:pPr>
              <a:t>‹#›</a:t>
            </a:fld>
            <a:endParaRPr lang="en-US" altLang="en-US"/>
          </a:p>
        </p:txBody>
      </p:sp>
    </p:spTree>
    <p:extLst>
      <p:ext uri="{BB962C8B-B14F-4D97-AF65-F5344CB8AC3E}">
        <p14:creationId xmlns:p14="http://schemas.microsoft.com/office/powerpoint/2010/main" val="13267084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826D17C-09BE-42FA-A5BC-BD37D85D411C}" type="datetime1">
              <a:rPr lang="en-US" altLang="en-US"/>
              <a:pPr>
                <a:defRPr/>
              </a:pPr>
              <a:t>25-Jul-2016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B691844-A587-46E5-8004-A7C3BED60159}" type="slidenum">
              <a:rPr lang="en-US" altLang="en-US"/>
              <a:pPr>
                <a:defRPr/>
              </a:pPr>
              <a:t>‹#›</a:t>
            </a:fld>
            <a:endParaRPr lang="en-US" altLang="en-US"/>
          </a:p>
        </p:txBody>
      </p:sp>
    </p:spTree>
    <p:extLst>
      <p:ext uri="{BB962C8B-B14F-4D97-AF65-F5344CB8AC3E}">
        <p14:creationId xmlns:p14="http://schemas.microsoft.com/office/powerpoint/2010/main" val="6758707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2" descr="Guillemetgrey20cm15p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341438"/>
            <a:ext cx="157956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Bannerlogoleft_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26988"/>
            <a:ext cx="9163050" cy="962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3394" name="Rectangle 2"/>
          <p:cNvSpPr>
            <a:spLocks noGrp="1" noChangeArrowheads="1"/>
          </p:cNvSpPr>
          <p:nvPr>
            <p:ph type="ctrTitle"/>
          </p:nvPr>
        </p:nvSpPr>
        <p:spPr>
          <a:xfrm>
            <a:off x="3421063" y="1341438"/>
            <a:ext cx="5038725" cy="1470025"/>
          </a:xfrm>
        </p:spPr>
        <p:txBody>
          <a:bodyPr/>
          <a:lstStyle>
            <a:lvl1pPr algn="l">
              <a:defRPr/>
            </a:lvl1pPr>
          </a:lstStyle>
          <a:p>
            <a:r>
              <a:rPr lang="en-US" smtClean="0"/>
              <a:t>Click to edit Master title style</a:t>
            </a:r>
            <a:endParaRPr lang="en-US"/>
          </a:p>
        </p:txBody>
      </p:sp>
      <p:sp>
        <p:nvSpPr>
          <p:cNvPr id="443395" name="Rectangle 3"/>
          <p:cNvSpPr>
            <a:spLocks noGrp="1" noChangeArrowheads="1"/>
          </p:cNvSpPr>
          <p:nvPr>
            <p:ph type="subTitle" idx="1"/>
          </p:nvPr>
        </p:nvSpPr>
        <p:spPr>
          <a:xfrm>
            <a:off x="3419475" y="2924175"/>
            <a:ext cx="4352925" cy="1752600"/>
          </a:xfrm>
        </p:spPr>
        <p:txBody>
          <a:bodyPr/>
          <a:lstStyle>
            <a:lvl1pPr marL="0" indent="0">
              <a:buFontTx/>
              <a:buNone/>
              <a:defRPr/>
            </a:lvl1pPr>
          </a:lstStyle>
          <a:p>
            <a:r>
              <a:rPr lang="en-US" smtClean="0"/>
              <a:t>Click to edit Master subtitle style</a:t>
            </a:r>
            <a:endParaRPr lang="en-US"/>
          </a:p>
        </p:txBody>
      </p:sp>
      <p:sp>
        <p:nvSpPr>
          <p:cNvPr id="6" name="Rectangle 4"/>
          <p:cNvSpPr>
            <a:spLocks noGrp="1" noChangeArrowheads="1"/>
          </p:cNvSpPr>
          <p:nvPr>
            <p:ph type="dt" sz="half" idx="10"/>
          </p:nvPr>
        </p:nvSpPr>
        <p:spPr/>
        <p:txBody>
          <a:bodyPr/>
          <a:lstStyle>
            <a:lvl1pPr>
              <a:defRPr/>
            </a:lvl1pPr>
          </a:lstStyle>
          <a:p>
            <a:pPr>
              <a:defRPr/>
            </a:pPr>
            <a:fld id="{47DD3E80-1CC9-4261-9398-A1466276F673}" type="datetime1">
              <a:rPr lang="en-US" altLang="en-US"/>
              <a:pPr>
                <a:defRPr/>
              </a:pPr>
              <a:t>25-Jul-2016</a:t>
            </a:fld>
            <a:endParaRPr lang="en-US" altLang="en-US"/>
          </a:p>
        </p:txBody>
      </p:sp>
      <p:sp>
        <p:nvSpPr>
          <p:cNvPr id="7" name="Rectangle 5"/>
          <p:cNvSpPr>
            <a:spLocks noGrp="1" noChangeArrowheads="1"/>
          </p:cNvSpPr>
          <p:nvPr>
            <p:ph type="ftr" sz="quarter" idx="11"/>
          </p:nvPr>
        </p:nvSpPr>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8AC45EC8-C158-4BDD-8A1A-22A744C66FA2}" type="slidenum">
              <a:rPr lang="en-US" altLang="en-US"/>
              <a:pPr>
                <a:defRPr/>
              </a:pPr>
              <a:t>‹#›</a:t>
            </a:fld>
            <a:endParaRPr lang="en-US" altLang="en-US"/>
          </a:p>
        </p:txBody>
      </p:sp>
    </p:spTree>
    <p:extLst>
      <p:ext uri="{BB962C8B-B14F-4D97-AF65-F5344CB8AC3E}">
        <p14:creationId xmlns:p14="http://schemas.microsoft.com/office/powerpoint/2010/main" val="21466221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BC04814-969A-4A9E-B965-FA6E250FD221}" type="datetime1">
              <a:rPr lang="en-US" altLang="en-US"/>
              <a:pPr>
                <a:defRPr/>
              </a:pPr>
              <a:t>25-Jul-2016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986E72C-DBBE-4403-A395-66F047A43BC9}" type="slidenum">
              <a:rPr lang="en-US" altLang="en-US"/>
              <a:pPr>
                <a:defRPr/>
              </a:pPr>
              <a:t>‹#›</a:t>
            </a:fld>
            <a:endParaRPr lang="en-US" altLang="en-US"/>
          </a:p>
        </p:txBody>
      </p:sp>
    </p:spTree>
    <p:extLst>
      <p:ext uri="{BB962C8B-B14F-4D97-AF65-F5344CB8AC3E}">
        <p14:creationId xmlns:p14="http://schemas.microsoft.com/office/powerpoint/2010/main" val="24087332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724FEDD-C61B-42EE-8811-64070DEC2349}" type="datetime1">
              <a:rPr lang="en-US" altLang="en-US"/>
              <a:pPr>
                <a:defRPr/>
              </a:pPr>
              <a:t>25-Jul-2016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015BF7B-C870-43C7-B200-5E9B8CDE97BE}" type="slidenum">
              <a:rPr lang="en-US" altLang="en-US"/>
              <a:pPr>
                <a:defRPr/>
              </a:pPr>
              <a:t>‹#›</a:t>
            </a:fld>
            <a:endParaRPr lang="en-US" altLang="en-US"/>
          </a:p>
        </p:txBody>
      </p:sp>
    </p:spTree>
    <p:extLst>
      <p:ext uri="{BB962C8B-B14F-4D97-AF65-F5344CB8AC3E}">
        <p14:creationId xmlns:p14="http://schemas.microsoft.com/office/powerpoint/2010/main" val="1209466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2A2A87E9-7FA5-4C1E-AB6E-0F102CBF98A1}" type="datetime1">
              <a:rPr lang="en-US" altLang="en-US"/>
              <a:pPr>
                <a:defRPr/>
              </a:pPr>
              <a:t>25-Jul-2016</a:t>
            </a:fld>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BBB04A88-3742-4878-8BC7-9E0C6EE8DF68}" type="slidenum">
              <a:rPr lang="en-US" altLang="en-US"/>
              <a:pPr>
                <a:defRPr/>
              </a:pPr>
              <a:t>‹#›</a:t>
            </a:fld>
            <a:endParaRPr lang="en-US" altLang="en-US"/>
          </a:p>
        </p:txBody>
      </p:sp>
    </p:spTree>
    <p:extLst>
      <p:ext uri="{BB962C8B-B14F-4D97-AF65-F5344CB8AC3E}">
        <p14:creationId xmlns:p14="http://schemas.microsoft.com/office/powerpoint/2010/main" val="33533255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8313" y="1600200"/>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963" y="1600200"/>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AEA1EED6-5183-4F19-A890-181693467430}" type="datetime1">
              <a:rPr lang="en-US" altLang="en-US"/>
              <a:pPr>
                <a:defRPr/>
              </a:pPr>
              <a:t>25-Jul-2016</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36DD1CC-EBD7-414B-B4D3-426F9C1D5091}" type="slidenum">
              <a:rPr lang="en-US" altLang="en-US"/>
              <a:pPr>
                <a:defRPr/>
              </a:pPr>
              <a:t>‹#›</a:t>
            </a:fld>
            <a:endParaRPr lang="en-US" altLang="en-US"/>
          </a:p>
        </p:txBody>
      </p:sp>
    </p:spTree>
    <p:extLst>
      <p:ext uri="{BB962C8B-B14F-4D97-AF65-F5344CB8AC3E}">
        <p14:creationId xmlns:p14="http://schemas.microsoft.com/office/powerpoint/2010/main" val="14228878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F9540D9F-1649-4508-ADB4-4F7D03341BE6}" type="datetime1">
              <a:rPr lang="en-US" altLang="en-US"/>
              <a:pPr>
                <a:defRPr/>
              </a:pPr>
              <a:t>25-Jul-2016</a:t>
            </a:fld>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CA2E4DE7-A5CB-4A01-8117-F0FEF3D7F1E5}" type="slidenum">
              <a:rPr lang="en-US" altLang="en-US"/>
              <a:pPr>
                <a:defRPr/>
              </a:pPr>
              <a:t>‹#›</a:t>
            </a:fld>
            <a:endParaRPr lang="en-US" altLang="en-US"/>
          </a:p>
        </p:txBody>
      </p:sp>
    </p:spTree>
    <p:extLst>
      <p:ext uri="{BB962C8B-B14F-4D97-AF65-F5344CB8AC3E}">
        <p14:creationId xmlns:p14="http://schemas.microsoft.com/office/powerpoint/2010/main" val="10729620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85A668E9-16C2-402D-8CB7-A42104130BE8}" type="datetime1">
              <a:rPr lang="en-US" altLang="en-US"/>
              <a:pPr>
                <a:defRPr/>
              </a:pPr>
              <a:t>25-Jul-2016</a:t>
            </a:fld>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87C33584-912B-4926-8B1E-6A01918C1E23}" type="slidenum">
              <a:rPr lang="en-US" altLang="en-US"/>
              <a:pPr>
                <a:defRPr/>
              </a:pPr>
              <a:t>‹#›</a:t>
            </a:fld>
            <a:endParaRPr lang="en-US" altLang="en-US"/>
          </a:p>
        </p:txBody>
      </p:sp>
    </p:spTree>
    <p:extLst>
      <p:ext uri="{BB962C8B-B14F-4D97-AF65-F5344CB8AC3E}">
        <p14:creationId xmlns:p14="http://schemas.microsoft.com/office/powerpoint/2010/main" val="32970698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76D6FEF-A407-4997-A741-E20F73BDCE8A}" type="datetime1">
              <a:rPr lang="en-US" altLang="en-US"/>
              <a:pPr>
                <a:defRPr/>
              </a:pPr>
              <a:t>25-Jul-2016</a:t>
            </a:fld>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7BE22B4C-4B8A-4527-B888-CFB1D82DC625}" type="slidenum">
              <a:rPr lang="en-US" altLang="en-US"/>
              <a:pPr>
                <a:defRPr/>
              </a:pPr>
              <a:t>‹#›</a:t>
            </a:fld>
            <a:endParaRPr lang="en-US" altLang="en-US"/>
          </a:p>
        </p:txBody>
      </p:sp>
    </p:spTree>
    <p:extLst>
      <p:ext uri="{BB962C8B-B14F-4D97-AF65-F5344CB8AC3E}">
        <p14:creationId xmlns:p14="http://schemas.microsoft.com/office/powerpoint/2010/main" val="31684129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A62CF51-D380-4E56-80BC-1D51578500C5}" type="datetime1">
              <a:rPr lang="en-US" altLang="en-US"/>
              <a:pPr>
                <a:defRPr/>
              </a:pPr>
              <a:t>25-Jul-2016</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A2E43F9-9D11-4445-AA8F-E09466E4B04A}" type="slidenum">
              <a:rPr lang="en-US" altLang="en-US"/>
              <a:pPr>
                <a:defRPr/>
              </a:pPr>
              <a:t>‹#›</a:t>
            </a:fld>
            <a:endParaRPr lang="en-US" altLang="en-US"/>
          </a:p>
        </p:txBody>
      </p:sp>
    </p:spTree>
    <p:extLst>
      <p:ext uri="{BB962C8B-B14F-4D97-AF65-F5344CB8AC3E}">
        <p14:creationId xmlns:p14="http://schemas.microsoft.com/office/powerpoint/2010/main" val="1136730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8FE6C97-A3D7-47FD-85C1-FBD982A37DF7}" type="datetime1">
              <a:rPr lang="en-US" altLang="en-US"/>
              <a:pPr>
                <a:defRPr/>
              </a:pPr>
              <a:t>25-Jul-2016</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DDA203B-8AE6-44F8-A9C8-7E4C8ACF0461}" type="slidenum">
              <a:rPr lang="en-US" altLang="en-US"/>
              <a:pPr>
                <a:defRPr/>
              </a:pPr>
              <a:t>‹#›</a:t>
            </a:fld>
            <a:endParaRPr lang="en-US" altLang="en-US"/>
          </a:p>
        </p:txBody>
      </p:sp>
    </p:spTree>
    <p:extLst>
      <p:ext uri="{BB962C8B-B14F-4D97-AF65-F5344CB8AC3E}">
        <p14:creationId xmlns:p14="http://schemas.microsoft.com/office/powerpoint/2010/main" val="34037240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7FCC65B-A312-47CA-98AD-F2A81A2478E5}" type="datetime1">
              <a:rPr lang="en-US" altLang="en-US"/>
              <a:pPr>
                <a:defRPr/>
              </a:pPr>
              <a:t>25-Jul-2016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B6002F7-7C87-4034-AC6C-81C01F77E428}" type="slidenum">
              <a:rPr lang="en-US" altLang="en-US"/>
              <a:pPr>
                <a:defRPr/>
              </a:pPr>
              <a:t>‹#›</a:t>
            </a:fld>
            <a:endParaRPr lang="en-US" altLang="en-US"/>
          </a:p>
        </p:txBody>
      </p:sp>
    </p:spTree>
    <p:extLst>
      <p:ext uri="{BB962C8B-B14F-4D97-AF65-F5344CB8AC3E}">
        <p14:creationId xmlns:p14="http://schemas.microsoft.com/office/powerpoint/2010/main" val="8617422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CDFE753-E376-4032-810F-2A77A98E78A6}" type="datetime1">
              <a:rPr lang="en-US" altLang="en-US"/>
              <a:pPr>
                <a:defRPr/>
              </a:pPr>
              <a:t>25-Jul-2016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A8356C7-5414-4435-875B-D631F9586B1A}" type="slidenum">
              <a:rPr lang="en-US" altLang="en-US"/>
              <a:pPr>
                <a:defRPr/>
              </a:pPr>
              <a:t>‹#›</a:t>
            </a:fld>
            <a:endParaRPr lang="en-US" altLang="en-US"/>
          </a:p>
        </p:txBody>
      </p:sp>
    </p:spTree>
    <p:extLst>
      <p:ext uri="{BB962C8B-B14F-4D97-AF65-F5344CB8AC3E}">
        <p14:creationId xmlns:p14="http://schemas.microsoft.com/office/powerpoint/2010/main" val="26827094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2" descr="Guillemetgrey20cm15p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341438"/>
            <a:ext cx="157956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Bannerlogoleft_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26988"/>
            <a:ext cx="9163050" cy="962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3394" name="Rectangle 2"/>
          <p:cNvSpPr>
            <a:spLocks noGrp="1" noChangeArrowheads="1"/>
          </p:cNvSpPr>
          <p:nvPr>
            <p:ph type="ctrTitle"/>
          </p:nvPr>
        </p:nvSpPr>
        <p:spPr>
          <a:xfrm>
            <a:off x="3421063" y="1341438"/>
            <a:ext cx="5038725" cy="1470025"/>
          </a:xfrm>
        </p:spPr>
        <p:txBody>
          <a:bodyPr/>
          <a:lstStyle>
            <a:lvl1pPr algn="l">
              <a:defRPr/>
            </a:lvl1pPr>
          </a:lstStyle>
          <a:p>
            <a:r>
              <a:rPr lang="en-US" smtClean="0"/>
              <a:t>Click to edit Master title style</a:t>
            </a:r>
            <a:endParaRPr lang="en-US"/>
          </a:p>
        </p:txBody>
      </p:sp>
      <p:sp>
        <p:nvSpPr>
          <p:cNvPr id="443395" name="Rectangle 3"/>
          <p:cNvSpPr>
            <a:spLocks noGrp="1" noChangeArrowheads="1"/>
          </p:cNvSpPr>
          <p:nvPr>
            <p:ph type="subTitle" idx="1"/>
          </p:nvPr>
        </p:nvSpPr>
        <p:spPr>
          <a:xfrm>
            <a:off x="3419475" y="2924175"/>
            <a:ext cx="4352925" cy="1752600"/>
          </a:xfrm>
        </p:spPr>
        <p:txBody>
          <a:bodyPr/>
          <a:lstStyle>
            <a:lvl1pPr marL="0" indent="0">
              <a:buFontTx/>
              <a:buNone/>
              <a:defRPr/>
            </a:lvl1pPr>
          </a:lstStyle>
          <a:p>
            <a:r>
              <a:rPr lang="en-US" smtClean="0"/>
              <a:t>Click to edit Master subtitle style</a:t>
            </a:r>
            <a:endParaRPr lang="en-US"/>
          </a:p>
        </p:txBody>
      </p:sp>
      <p:sp>
        <p:nvSpPr>
          <p:cNvPr id="6" name="Rectangle 4"/>
          <p:cNvSpPr>
            <a:spLocks noGrp="1" noChangeArrowheads="1"/>
          </p:cNvSpPr>
          <p:nvPr>
            <p:ph type="dt" sz="half" idx="10"/>
          </p:nvPr>
        </p:nvSpPr>
        <p:spPr/>
        <p:txBody>
          <a:bodyPr/>
          <a:lstStyle>
            <a:lvl1pPr>
              <a:defRPr/>
            </a:lvl1pPr>
          </a:lstStyle>
          <a:p>
            <a:pPr>
              <a:defRPr/>
            </a:pPr>
            <a:fld id="{8DF089F8-FB50-4D25-A856-757CC54772AC}" type="datetime1">
              <a:rPr lang="en-US" altLang="en-US"/>
              <a:pPr>
                <a:defRPr/>
              </a:pPr>
              <a:t>25-Jul-2016</a:t>
            </a:fld>
            <a:endParaRPr lang="en-US" altLang="en-US"/>
          </a:p>
        </p:txBody>
      </p:sp>
      <p:sp>
        <p:nvSpPr>
          <p:cNvPr id="7" name="Rectangle 5"/>
          <p:cNvSpPr>
            <a:spLocks noGrp="1" noChangeArrowheads="1"/>
          </p:cNvSpPr>
          <p:nvPr>
            <p:ph type="ftr" sz="quarter" idx="11"/>
          </p:nvPr>
        </p:nvSpPr>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FF137326-BA37-4C8A-9B96-D9B6AB4EC8C8}" type="slidenum">
              <a:rPr lang="en-US" altLang="en-US"/>
              <a:pPr>
                <a:defRPr/>
              </a:pPr>
              <a:t>‹#›</a:t>
            </a:fld>
            <a:endParaRPr lang="en-US" altLang="en-US"/>
          </a:p>
        </p:txBody>
      </p:sp>
    </p:spTree>
    <p:extLst>
      <p:ext uri="{BB962C8B-B14F-4D97-AF65-F5344CB8AC3E}">
        <p14:creationId xmlns:p14="http://schemas.microsoft.com/office/powerpoint/2010/main" val="15414188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44EE3C3-E873-4A34-B032-F23BB2D38C89}" type="datetime1">
              <a:rPr lang="en-US" altLang="en-US"/>
              <a:pPr>
                <a:defRPr/>
              </a:pPr>
              <a:t>25-Jul-2016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A86A8D0-179C-46FC-813F-D588EEED15B8}" type="slidenum">
              <a:rPr lang="en-US" altLang="en-US"/>
              <a:pPr>
                <a:defRPr/>
              </a:pPr>
              <a:t>‹#›</a:t>
            </a:fld>
            <a:endParaRPr lang="en-US" altLang="en-US"/>
          </a:p>
        </p:txBody>
      </p:sp>
    </p:spTree>
    <p:extLst>
      <p:ext uri="{BB962C8B-B14F-4D97-AF65-F5344CB8AC3E}">
        <p14:creationId xmlns:p14="http://schemas.microsoft.com/office/powerpoint/2010/main" val="609249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6F8DA022-676A-493C-8675-2B32AE0D3FB8}" type="datetime1">
              <a:rPr lang="en-US" altLang="en-US"/>
              <a:pPr>
                <a:defRPr/>
              </a:pPr>
              <a:t>25-Jul-2016</a:t>
            </a:fld>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19444835-DB62-4CDE-BA4A-3FAF49F6CA3B}" type="slidenum">
              <a:rPr lang="en-US" altLang="en-US"/>
              <a:pPr>
                <a:defRPr/>
              </a:pPr>
              <a:t>‹#›</a:t>
            </a:fld>
            <a:endParaRPr lang="en-US" altLang="en-US"/>
          </a:p>
        </p:txBody>
      </p:sp>
    </p:spTree>
    <p:extLst>
      <p:ext uri="{BB962C8B-B14F-4D97-AF65-F5344CB8AC3E}">
        <p14:creationId xmlns:p14="http://schemas.microsoft.com/office/powerpoint/2010/main" val="42281808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4E53F72-B62B-4331-8A47-2B7F9846A014}" type="datetime1">
              <a:rPr lang="en-US" altLang="en-US"/>
              <a:pPr>
                <a:defRPr/>
              </a:pPr>
              <a:t>25-Jul-2016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19DB3D3-7DCD-49CC-8CCE-E8ABA73433F9}" type="slidenum">
              <a:rPr lang="en-US" altLang="en-US"/>
              <a:pPr>
                <a:defRPr/>
              </a:pPr>
              <a:t>‹#›</a:t>
            </a:fld>
            <a:endParaRPr lang="en-US" altLang="en-US"/>
          </a:p>
        </p:txBody>
      </p:sp>
    </p:spTree>
    <p:extLst>
      <p:ext uri="{BB962C8B-B14F-4D97-AF65-F5344CB8AC3E}">
        <p14:creationId xmlns:p14="http://schemas.microsoft.com/office/powerpoint/2010/main" val="14298097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8313" y="1600200"/>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963" y="1600200"/>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34B45B60-62ED-4D04-B1A0-DFCD6BA17044}" type="datetime1">
              <a:rPr lang="en-US" altLang="en-US"/>
              <a:pPr>
                <a:defRPr/>
              </a:pPr>
              <a:t>25-Jul-2016</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F40747E-BE9A-4241-8383-96301C377D3E}" type="slidenum">
              <a:rPr lang="en-US" altLang="en-US"/>
              <a:pPr>
                <a:defRPr/>
              </a:pPr>
              <a:t>‹#›</a:t>
            </a:fld>
            <a:endParaRPr lang="en-US" altLang="en-US"/>
          </a:p>
        </p:txBody>
      </p:sp>
    </p:spTree>
    <p:extLst>
      <p:ext uri="{BB962C8B-B14F-4D97-AF65-F5344CB8AC3E}">
        <p14:creationId xmlns:p14="http://schemas.microsoft.com/office/powerpoint/2010/main" val="26797224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EF6AFE0E-52A0-43EB-9D51-5FC6A493CB85}" type="datetime1">
              <a:rPr lang="en-US" altLang="en-US"/>
              <a:pPr>
                <a:defRPr/>
              </a:pPr>
              <a:t>25-Jul-2016</a:t>
            </a:fld>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5BCA1B04-1ACE-4D79-9B25-B78507104E93}" type="slidenum">
              <a:rPr lang="en-US" altLang="en-US"/>
              <a:pPr>
                <a:defRPr/>
              </a:pPr>
              <a:t>‹#›</a:t>
            </a:fld>
            <a:endParaRPr lang="en-US" altLang="en-US"/>
          </a:p>
        </p:txBody>
      </p:sp>
    </p:spTree>
    <p:extLst>
      <p:ext uri="{BB962C8B-B14F-4D97-AF65-F5344CB8AC3E}">
        <p14:creationId xmlns:p14="http://schemas.microsoft.com/office/powerpoint/2010/main" val="18095373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CD25709C-EEFD-4B88-A682-6DD1F7FE2F8F}" type="datetime1">
              <a:rPr lang="en-US" altLang="en-US"/>
              <a:pPr>
                <a:defRPr/>
              </a:pPr>
              <a:t>25-Jul-2016</a:t>
            </a:fld>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C51DB8A9-6AEB-4FF8-8C37-D12AF5633FF7}" type="slidenum">
              <a:rPr lang="en-US" altLang="en-US"/>
              <a:pPr>
                <a:defRPr/>
              </a:pPr>
              <a:t>‹#›</a:t>
            </a:fld>
            <a:endParaRPr lang="en-US" altLang="en-US"/>
          </a:p>
        </p:txBody>
      </p:sp>
    </p:spTree>
    <p:extLst>
      <p:ext uri="{BB962C8B-B14F-4D97-AF65-F5344CB8AC3E}">
        <p14:creationId xmlns:p14="http://schemas.microsoft.com/office/powerpoint/2010/main" val="2538949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8815DC4-BFCF-43FF-9D68-3640A758C96C}" type="datetime1">
              <a:rPr lang="en-US" altLang="en-US"/>
              <a:pPr>
                <a:defRPr/>
              </a:pPr>
              <a:t>25-Jul-2016</a:t>
            </a:fld>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6992EB8B-0C4B-45DF-8E86-E17679A1F3F4}" type="slidenum">
              <a:rPr lang="en-US" altLang="en-US"/>
              <a:pPr>
                <a:defRPr/>
              </a:pPr>
              <a:t>‹#›</a:t>
            </a:fld>
            <a:endParaRPr lang="en-US" altLang="en-US"/>
          </a:p>
        </p:txBody>
      </p:sp>
    </p:spTree>
    <p:extLst>
      <p:ext uri="{BB962C8B-B14F-4D97-AF65-F5344CB8AC3E}">
        <p14:creationId xmlns:p14="http://schemas.microsoft.com/office/powerpoint/2010/main" val="35212574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834C654-5CC7-4C07-849B-81517D436B43}" type="datetime1">
              <a:rPr lang="en-US" altLang="en-US"/>
              <a:pPr>
                <a:defRPr/>
              </a:pPr>
              <a:t>25-Jul-2016</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5606586-2223-4969-8144-2903B8B8300B}" type="slidenum">
              <a:rPr lang="en-US" altLang="en-US"/>
              <a:pPr>
                <a:defRPr/>
              </a:pPr>
              <a:t>‹#›</a:t>
            </a:fld>
            <a:endParaRPr lang="en-US" altLang="en-US"/>
          </a:p>
        </p:txBody>
      </p:sp>
    </p:spTree>
    <p:extLst>
      <p:ext uri="{BB962C8B-B14F-4D97-AF65-F5344CB8AC3E}">
        <p14:creationId xmlns:p14="http://schemas.microsoft.com/office/powerpoint/2010/main" val="5382708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1A4132E-389E-4114-8A45-B03A2AB8CD7B}" type="datetime1">
              <a:rPr lang="en-US" altLang="en-US"/>
              <a:pPr>
                <a:defRPr/>
              </a:pPr>
              <a:t>25-Jul-2016</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425C537-CA6D-434D-BCF5-12D9873E7454}" type="slidenum">
              <a:rPr lang="en-US" altLang="en-US"/>
              <a:pPr>
                <a:defRPr/>
              </a:pPr>
              <a:t>‹#›</a:t>
            </a:fld>
            <a:endParaRPr lang="en-US" altLang="en-US"/>
          </a:p>
        </p:txBody>
      </p:sp>
    </p:spTree>
    <p:extLst>
      <p:ext uri="{BB962C8B-B14F-4D97-AF65-F5344CB8AC3E}">
        <p14:creationId xmlns:p14="http://schemas.microsoft.com/office/powerpoint/2010/main" val="22509468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DCE4FCF-C68F-4D3D-837D-094B2CA6C07D}" type="datetime1">
              <a:rPr lang="en-US" altLang="en-US"/>
              <a:pPr>
                <a:defRPr/>
              </a:pPr>
              <a:t>25-Jul-2016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0FACAA6-24F0-45D5-8478-B05B6CC56358}" type="slidenum">
              <a:rPr lang="en-US" altLang="en-US"/>
              <a:pPr>
                <a:defRPr/>
              </a:pPr>
              <a:t>‹#›</a:t>
            </a:fld>
            <a:endParaRPr lang="en-US" altLang="en-US"/>
          </a:p>
        </p:txBody>
      </p:sp>
    </p:spTree>
    <p:extLst>
      <p:ext uri="{BB962C8B-B14F-4D97-AF65-F5344CB8AC3E}">
        <p14:creationId xmlns:p14="http://schemas.microsoft.com/office/powerpoint/2010/main" val="30402996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8A3AC7C-4861-432E-A969-73B188A4FB2C}" type="datetime1">
              <a:rPr lang="en-US" altLang="en-US"/>
              <a:pPr>
                <a:defRPr/>
              </a:pPr>
              <a:t>25-Jul-2016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DE97EEE-9721-4462-A3CE-19AE821BE2E3}" type="slidenum">
              <a:rPr lang="en-US" altLang="en-US"/>
              <a:pPr>
                <a:defRPr/>
              </a:pPr>
              <a:t>‹#›</a:t>
            </a:fld>
            <a:endParaRPr lang="en-US" altLang="en-US"/>
          </a:p>
        </p:txBody>
      </p:sp>
    </p:spTree>
    <p:extLst>
      <p:ext uri="{BB962C8B-B14F-4D97-AF65-F5344CB8AC3E}">
        <p14:creationId xmlns:p14="http://schemas.microsoft.com/office/powerpoint/2010/main" val="107611913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descr="Guillemetgrey20cm15p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7038" y="1341438"/>
            <a:ext cx="157956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Bannerlogoleft_f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0"/>
            <a:ext cx="91630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3394" name="Rectangle 2"/>
          <p:cNvSpPr>
            <a:spLocks noGrp="1" noChangeArrowheads="1"/>
          </p:cNvSpPr>
          <p:nvPr>
            <p:ph type="ctrTitle"/>
          </p:nvPr>
        </p:nvSpPr>
        <p:spPr>
          <a:xfrm>
            <a:off x="3565525" y="1341438"/>
            <a:ext cx="5038725" cy="1470025"/>
          </a:xfrm>
        </p:spPr>
        <p:txBody>
          <a:bodyPr/>
          <a:lstStyle>
            <a:lvl1pPr algn="l">
              <a:defRPr/>
            </a:lvl1pPr>
          </a:lstStyle>
          <a:p>
            <a:r>
              <a:rPr lang="en-US" smtClean="0"/>
              <a:t>Click to edit Master title style</a:t>
            </a:r>
            <a:endParaRPr lang="en-US"/>
          </a:p>
        </p:txBody>
      </p:sp>
      <p:sp>
        <p:nvSpPr>
          <p:cNvPr id="443395" name="Rectangle 3"/>
          <p:cNvSpPr>
            <a:spLocks noGrp="1" noChangeArrowheads="1"/>
          </p:cNvSpPr>
          <p:nvPr>
            <p:ph type="subTitle" idx="1"/>
          </p:nvPr>
        </p:nvSpPr>
        <p:spPr>
          <a:xfrm>
            <a:off x="3563938" y="2900363"/>
            <a:ext cx="4352925" cy="1752600"/>
          </a:xfrm>
        </p:spPr>
        <p:txBody>
          <a:bodyPr/>
          <a:lstStyle>
            <a:lvl1pPr marL="0" indent="0">
              <a:buFontTx/>
              <a:buNone/>
              <a:defRPr/>
            </a:lvl1pPr>
          </a:lstStyle>
          <a:p>
            <a:r>
              <a:rPr lang="en-US" smtClean="0"/>
              <a:t>Click to edit Master subtitle style</a:t>
            </a:r>
            <a:endParaRPr lang="en-US"/>
          </a:p>
        </p:txBody>
      </p:sp>
      <p:sp>
        <p:nvSpPr>
          <p:cNvPr id="6" name="Rectangle 4"/>
          <p:cNvSpPr>
            <a:spLocks noGrp="1" noChangeArrowheads="1"/>
          </p:cNvSpPr>
          <p:nvPr>
            <p:ph type="dt" sz="half" idx="10"/>
          </p:nvPr>
        </p:nvSpPr>
        <p:spPr/>
        <p:txBody>
          <a:bodyPr/>
          <a:lstStyle>
            <a:lvl1pPr>
              <a:defRPr/>
            </a:lvl1pPr>
          </a:lstStyle>
          <a:p>
            <a:pPr>
              <a:defRPr/>
            </a:pPr>
            <a:fld id="{386BAC13-E5F6-43AE-9B59-C8FE4DF65BA2}" type="datetime1">
              <a:rPr lang="en-US" altLang="en-US"/>
              <a:pPr>
                <a:defRPr/>
              </a:pPr>
              <a:t>25-Jul-2016</a:t>
            </a:fld>
            <a:endParaRPr lang="en-US" altLang="en-US"/>
          </a:p>
        </p:txBody>
      </p:sp>
      <p:sp>
        <p:nvSpPr>
          <p:cNvPr id="7" name="Rectangle 5"/>
          <p:cNvSpPr>
            <a:spLocks noGrp="1" noChangeArrowheads="1"/>
          </p:cNvSpPr>
          <p:nvPr>
            <p:ph type="ftr" sz="quarter" idx="11"/>
          </p:nvPr>
        </p:nvSpPr>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3BF177B1-77E0-4187-9862-75F7CAD75591}" type="slidenum">
              <a:rPr lang="en-US" altLang="en-US"/>
              <a:pPr>
                <a:defRPr/>
              </a:pPr>
              <a:t>‹#›</a:t>
            </a:fld>
            <a:endParaRPr lang="en-US" altLang="en-US"/>
          </a:p>
        </p:txBody>
      </p:sp>
    </p:spTree>
    <p:extLst>
      <p:ext uri="{BB962C8B-B14F-4D97-AF65-F5344CB8AC3E}">
        <p14:creationId xmlns:p14="http://schemas.microsoft.com/office/powerpoint/2010/main" val="3495685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23518F7-337E-4F2E-8398-2843F006A03C}" type="datetime1">
              <a:rPr lang="en-US" altLang="en-US"/>
              <a:pPr>
                <a:defRPr/>
              </a:pPr>
              <a:t>25-Jul-2016</a:t>
            </a:fld>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B43B2481-F7EA-4CEB-A1BF-105D6D8472B2}" type="slidenum">
              <a:rPr lang="en-US" altLang="en-US"/>
              <a:pPr>
                <a:defRPr/>
              </a:pPr>
              <a:t>‹#›</a:t>
            </a:fld>
            <a:endParaRPr lang="en-US" altLang="en-US"/>
          </a:p>
        </p:txBody>
      </p:sp>
    </p:spTree>
    <p:extLst>
      <p:ext uri="{BB962C8B-B14F-4D97-AF65-F5344CB8AC3E}">
        <p14:creationId xmlns:p14="http://schemas.microsoft.com/office/powerpoint/2010/main" val="20798568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B4B64FC-2D03-4E00-AFA7-A82F966186DE}" type="datetime1">
              <a:rPr lang="en-US" altLang="en-US"/>
              <a:pPr>
                <a:defRPr/>
              </a:pPr>
              <a:t>25-Jul-2016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41770EF-E75E-4581-86E1-7A73872A0375}" type="slidenum">
              <a:rPr lang="en-US" altLang="en-US"/>
              <a:pPr>
                <a:defRPr/>
              </a:pPr>
              <a:t>‹#›</a:t>
            </a:fld>
            <a:endParaRPr lang="en-US" altLang="en-US"/>
          </a:p>
        </p:txBody>
      </p:sp>
    </p:spTree>
    <p:extLst>
      <p:ext uri="{BB962C8B-B14F-4D97-AF65-F5344CB8AC3E}">
        <p14:creationId xmlns:p14="http://schemas.microsoft.com/office/powerpoint/2010/main" val="30484524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643C550-4EF1-49C4-A8A2-4E43A3458232}" type="datetime1">
              <a:rPr lang="en-US" altLang="en-US"/>
              <a:pPr>
                <a:defRPr/>
              </a:pPr>
              <a:t>25-Jul-2016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BF5E200-D52C-4189-BB43-D586ABE1D4FF}" type="slidenum">
              <a:rPr lang="en-US" altLang="en-US"/>
              <a:pPr>
                <a:defRPr/>
              </a:pPr>
              <a:t>‹#›</a:t>
            </a:fld>
            <a:endParaRPr lang="en-US" altLang="en-US"/>
          </a:p>
        </p:txBody>
      </p:sp>
    </p:spTree>
    <p:extLst>
      <p:ext uri="{BB962C8B-B14F-4D97-AF65-F5344CB8AC3E}">
        <p14:creationId xmlns:p14="http://schemas.microsoft.com/office/powerpoint/2010/main" val="35692273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8313" y="1600200"/>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963" y="1600200"/>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6C98C19B-2BE2-4E50-9404-0EE46C4716B2}" type="datetime1">
              <a:rPr lang="en-US" altLang="en-US"/>
              <a:pPr>
                <a:defRPr/>
              </a:pPr>
              <a:t>25-Jul-2016</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A5B62B4-F6D9-4A34-85F9-C2D280287908}" type="slidenum">
              <a:rPr lang="en-US" altLang="en-US"/>
              <a:pPr>
                <a:defRPr/>
              </a:pPr>
              <a:t>‹#›</a:t>
            </a:fld>
            <a:endParaRPr lang="en-US" altLang="en-US"/>
          </a:p>
        </p:txBody>
      </p:sp>
    </p:spTree>
    <p:extLst>
      <p:ext uri="{BB962C8B-B14F-4D97-AF65-F5344CB8AC3E}">
        <p14:creationId xmlns:p14="http://schemas.microsoft.com/office/powerpoint/2010/main" val="41646977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762F5D2B-F003-4868-BAFD-5F1F5A568BBA}" type="datetime1">
              <a:rPr lang="en-US" altLang="en-US"/>
              <a:pPr>
                <a:defRPr/>
              </a:pPr>
              <a:t>25-Jul-2016</a:t>
            </a:fld>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E9179B2A-EC9E-4A03-922A-763B822E275B}" type="slidenum">
              <a:rPr lang="en-US" altLang="en-US"/>
              <a:pPr>
                <a:defRPr/>
              </a:pPr>
              <a:t>‹#›</a:t>
            </a:fld>
            <a:endParaRPr lang="en-US" altLang="en-US"/>
          </a:p>
        </p:txBody>
      </p:sp>
    </p:spTree>
    <p:extLst>
      <p:ext uri="{BB962C8B-B14F-4D97-AF65-F5344CB8AC3E}">
        <p14:creationId xmlns:p14="http://schemas.microsoft.com/office/powerpoint/2010/main" val="30244310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2C123D19-865F-48FB-A783-0533AD42CB8D}" type="datetime1">
              <a:rPr lang="en-US" altLang="en-US"/>
              <a:pPr>
                <a:defRPr/>
              </a:pPr>
              <a:t>25-Jul-2016</a:t>
            </a:fld>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6A710C64-FF80-4C36-A623-0450D7B419D3}" type="slidenum">
              <a:rPr lang="en-US" altLang="en-US"/>
              <a:pPr>
                <a:defRPr/>
              </a:pPr>
              <a:t>‹#›</a:t>
            </a:fld>
            <a:endParaRPr lang="en-US" altLang="en-US"/>
          </a:p>
        </p:txBody>
      </p:sp>
    </p:spTree>
    <p:extLst>
      <p:ext uri="{BB962C8B-B14F-4D97-AF65-F5344CB8AC3E}">
        <p14:creationId xmlns:p14="http://schemas.microsoft.com/office/powerpoint/2010/main" val="113947268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6DF6070-DDCF-441A-9F26-59D0BF2E823D}" type="datetime1">
              <a:rPr lang="en-US" altLang="en-US"/>
              <a:pPr>
                <a:defRPr/>
              </a:pPr>
              <a:t>25-Jul-2016</a:t>
            </a:fld>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0FCA8D10-73F8-4696-9BE9-679138253A67}" type="slidenum">
              <a:rPr lang="en-US" altLang="en-US"/>
              <a:pPr>
                <a:defRPr/>
              </a:pPr>
              <a:t>‹#›</a:t>
            </a:fld>
            <a:endParaRPr lang="en-US" altLang="en-US"/>
          </a:p>
        </p:txBody>
      </p:sp>
    </p:spTree>
    <p:extLst>
      <p:ext uri="{BB962C8B-B14F-4D97-AF65-F5344CB8AC3E}">
        <p14:creationId xmlns:p14="http://schemas.microsoft.com/office/powerpoint/2010/main" val="4884898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1625DB6-95FC-4578-893F-EC51821F61BA}" type="datetime1">
              <a:rPr lang="en-US" altLang="en-US"/>
              <a:pPr>
                <a:defRPr/>
              </a:pPr>
              <a:t>25-Jul-2016</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3B4532E-7B48-44E5-B960-7B46A1138C5B}" type="slidenum">
              <a:rPr lang="en-US" altLang="en-US"/>
              <a:pPr>
                <a:defRPr/>
              </a:pPr>
              <a:t>‹#›</a:t>
            </a:fld>
            <a:endParaRPr lang="en-US" altLang="en-US"/>
          </a:p>
        </p:txBody>
      </p:sp>
    </p:spTree>
    <p:extLst>
      <p:ext uri="{BB962C8B-B14F-4D97-AF65-F5344CB8AC3E}">
        <p14:creationId xmlns:p14="http://schemas.microsoft.com/office/powerpoint/2010/main" val="24974159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3588261-3229-4480-8B91-17F3C239806B}" type="datetime1">
              <a:rPr lang="en-US" altLang="en-US"/>
              <a:pPr>
                <a:defRPr/>
              </a:pPr>
              <a:t>25-Jul-2016</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325A956-E57D-43B9-8174-465C13F7940C}" type="slidenum">
              <a:rPr lang="en-US" altLang="en-US"/>
              <a:pPr>
                <a:defRPr/>
              </a:pPr>
              <a:t>‹#›</a:t>
            </a:fld>
            <a:endParaRPr lang="en-US" altLang="en-US"/>
          </a:p>
        </p:txBody>
      </p:sp>
    </p:spTree>
    <p:extLst>
      <p:ext uri="{BB962C8B-B14F-4D97-AF65-F5344CB8AC3E}">
        <p14:creationId xmlns:p14="http://schemas.microsoft.com/office/powerpoint/2010/main" val="28628671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FB706B4-6650-446B-A4A2-6F5B42A8A7CC}" type="datetime1">
              <a:rPr lang="en-US" altLang="en-US"/>
              <a:pPr>
                <a:defRPr/>
              </a:pPr>
              <a:t>25-Jul-2016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3993CFA-541A-4616-A788-3FB78325DD45}" type="slidenum">
              <a:rPr lang="en-US" altLang="en-US"/>
              <a:pPr>
                <a:defRPr/>
              </a:pPr>
              <a:t>‹#›</a:t>
            </a:fld>
            <a:endParaRPr lang="en-US" altLang="en-US"/>
          </a:p>
        </p:txBody>
      </p:sp>
    </p:spTree>
    <p:extLst>
      <p:ext uri="{BB962C8B-B14F-4D97-AF65-F5344CB8AC3E}">
        <p14:creationId xmlns:p14="http://schemas.microsoft.com/office/powerpoint/2010/main" val="25030019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5701488-16B4-4D21-9CFF-E095EB3A7D8B}" type="datetime1">
              <a:rPr lang="en-US" altLang="en-US"/>
              <a:pPr>
                <a:defRPr/>
              </a:pPr>
              <a:t>25-Jul-2016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8960837-0EAA-47F4-833D-64F3C81A0BA7}" type="slidenum">
              <a:rPr lang="en-US" altLang="en-US"/>
              <a:pPr>
                <a:defRPr/>
              </a:pPr>
              <a:t>‹#›</a:t>
            </a:fld>
            <a:endParaRPr lang="en-US" altLang="en-US"/>
          </a:p>
        </p:txBody>
      </p:sp>
    </p:spTree>
    <p:extLst>
      <p:ext uri="{BB962C8B-B14F-4D97-AF65-F5344CB8AC3E}">
        <p14:creationId xmlns:p14="http://schemas.microsoft.com/office/powerpoint/2010/main" val="1842241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750CAD5-9DD2-4971-8D2C-1CE290B32C2A}" type="datetime1">
              <a:rPr lang="en-US" altLang="en-US"/>
              <a:pPr>
                <a:defRPr/>
              </a:pPr>
              <a:t>25-Jul-2016</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BDC45EA-98E4-48BA-9B62-101DC5BD6993}" type="slidenum">
              <a:rPr lang="en-US" altLang="en-US"/>
              <a:pPr>
                <a:defRPr/>
              </a:pPr>
              <a:t>‹#›</a:t>
            </a:fld>
            <a:endParaRPr lang="en-US" altLang="en-US"/>
          </a:p>
        </p:txBody>
      </p:sp>
    </p:spTree>
    <p:extLst>
      <p:ext uri="{BB962C8B-B14F-4D97-AF65-F5344CB8AC3E}">
        <p14:creationId xmlns:p14="http://schemas.microsoft.com/office/powerpoint/2010/main" val="4331818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descr="Guillemetgrey20cm15p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7038" y="1341438"/>
            <a:ext cx="157956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Bannerlogoleft_f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0"/>
            <a:ext cx="91630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3394" name="Rectangle 2"/>
          <p:cNvSpPr>
            <a:spLocks noGrp="1" noChangeArrowheads="1"/>
          </p:cNvSpPr>
          <p:nvPr>
            <p:ph type="ctrTitle"/>
          </p:nvPr>
        </p:nvSpPr>
        <p:spPr>
          <a:xfrm>
            <a:off x="3565525" y="1341438"/>
            <a:ext cx="5038725" cy="1470025"/>
          </a:xfrm>
        </p:spPr>
        <p:txBody>
          <a:bodyPr/>
          <a:lstStyle>
            <a:lvl1pPr algn="l">
              <a:defRPr/>
            </a:lvl1pPr>
          </a:lstStyle>
          <a:p>
            <a:r>
              <a:rPr lang="en-US" smtClean="0"/>
              <a:t>Click to edit Master title style</a:t>
            </a:r>
            <a:endParaRPr lang="en-US"/>
          </a:p>
        </p:txBody>
      </p:sp>
      <p:sp>
        <p:nvSpPr>
          <p:cNvPr id="443395" name="Rectangle 3"/>
          <p:cNvSpPr>
            <a:spLocks noGrp="1" noChangeArrowheads="1"/>
          </p:cNvSpPr>
          <p:nvPr>
            <p:ph type="subTitle" idx="1"/>
          </p:nvPr>
        </p:nvSpPr>
        <p:spPr>
          <a:xfrm>
            <a:off x="3563938" y="2900363"/>
            <a:ext cx="4352925" cy="1752600"/>
          </a:xfrm>
        </p:spPr>
        <p:txBody>
          <a:bodyPr/>
          <a:lstStyle>
            <a:lvl1pPr marL="0" indent="0">
              <a:buFontTx/>
              <a:buNone/>
              <a:defRPr/>
            </a:lvl1pPr>
          </a:lstStyle>
          <a:p>
            <a:r>
              <a:rPr lang="en-US" smtClean="0"/>
              <a:t>Click to edit Master subtitle style</a:t>
            </a:r>
            <a:endParaRPr lang="en-US"/>
          </a:p>
        </p:txBody>
      </p:sp>
      <p:sp>
        <p:nvSpPr>
          <p:cNvPr id="6" name="Rectangle 4"/>
          <p:cNvSpPr>
            <a:spLocks noGrp="1" noChangeArrowheads="1"/>
          </p:cNvSpPr>
          <p:nvPr>
            <p:ph type="dt" sz="half" idx="10"/>
          </p:nvPr>
        </p:nvSpPr>
        <p:spPr/>
        <p:txBody>
          <a:bodyPr/>
          <a:lstStyle>
            <a:lvl1pPr>
              <a:defRPr/>
            </a:lvl1pPr>
          </a:lstStyle>
          <a:p>
            <a:pPr>
              <a:defRPr/>
            </a:pPr>
            <a:fld id="{C2461CC1-CECB-4435-A112-E2E00FFE7CAC}" type="datetime1">
              <a:rPr lang="en-US" altLang="en-US"/>
              <a:pPr>
                <a:defRPr/>
              </a:pPr>
              <a:t>25-Jul-2016</a:t>
            </a:fld>
            <a:endParaRPr lang="en-US" altLang="en-US"/>
          </a:p>
        </p:txBody>
      </p:sp>
      <p:sp>
        <p:nvSpPr>
          <p:cNvPr id="7" name="Rectangle 5"/>
          <p:cNvSpPr>
            <a:spLocks noGrp="1" noChangeArrowheads="1"/>
          </p:cNvSpPr>
          <p:nvPr>
            <p:ph type="ftr" sz="quarter" idx="11"/>
          </p:nvPr>
        </p:nvSpPr>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DD199A04-4A36-4E04-B367-BC2BAB8E166B}" type="slidenum">
              <a:rPr lang="en-US" altLang="en-US"/>
              <a:pPr>
                <a:defRPr/>
              </a:pPr>
              <a:t>‹#›</a:t>
            </a:fld>
            <a:endParaRPr lang="en-US" altLang="en-US"/>
          </a:p>
        </p:txBody>
      </p:sp>
    </p:spTree>
    <p:extLst>
      <p:ext uri="{BB962C8B-B14F-4D97-AF65-F5344CB8AC3E}">
        <p14:creationId xmlns:p14="http://schemas.microsoft.com/office/powerpoint/2010/main" val="28988350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6A89501-0814-4E48-B1AB-1ED11D1331E6}" type="datetime1">
              <a:rPr lang="en-US" altLang="en-US"/>
              <a:pPr>
                <a:defRPr/>
              </a:pPr>
              <a:t>25-Jul-2016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6F4A2C4-AD2D-48DE-A89F-4315F63DD872}" type="slidenum">
              <a:rPr lang="en-US" altLang="en-US"/>
              <a:pPr>
                <a:defRPr/>
              </a:pPr>
              <a:t>‹#›</a:t>
            </a:fld>
            <a:endParaRPr lang="en-US" altLang="en-US"/>
          </a:p>
        </p:txBody>
      </p:sp>
    </p:spTree>
    <p:extLst>
      <p:ext uri="{BB962C8B-B14F-4D97-AF65-F5344CB8AC3E}">
        <p14:creationId xmlns:p14="http://schemas.microsoft.com/office/powerpoint/2010/main" val="7289780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02AD1BC-62AF-4B38-B0A9-368EA049E01F}" type="datetime1">
              <a:rPr lang="en-US" altLang="en-US"/>
              <a:pPr>
                <a:defRPr/>
              </a:pPr>
              <a:t>25-Jul-2016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943A17D-5DE0-400E-9613-D9E9D4D0471D}" type="slidenum">
              <a:rPr lang="en-US" altLang="en-US"/>
              <a:pPr>
                <a:defRPr/>
              </a:pPr>
              <a:t>‹#›</a:t>
            </a:fld>
            <a:endParaRPr lang="en-US" altLang="en-US"/>
          </a:p>
        </p:txBody>
      </p:sp>
    </p:spTree>
    <p:extLst>
      <p:ext uri="{BB962C8B-B14F-4D97-AF65-F5344CB8AC3E}">
        <p14:creationId xmlns:p14="http://schemas.microsoft.com/office/powerpoint/2010/main" val="261534784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8313" y="1600200"/>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963" y="1600200"/>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1C8E139F-728F-42B0-930A-3C6D7977C2DF}" type="datetime1">
              <a:rPr lang="en-US" altLang="en-US"/>
              <a:pPr>
                <a:defRPr/>
              </a:pPr>
              <a:t>25-Jul-2016</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5D5E079-67C8-4D41-93EF-2565BB201136}" type="slidenum">
              <a:rPr lang="en-US" altLang="en-US"/>
              <a:pPr>
                <a:defRPr/>
              </a:pPr>
              <a:t>‹#›</a:t>
            </a:fld>
            <a:endParaRPr lang="en-US" altLang="en-US"/>
          </a:p>
        </p:txBody>
      </p:sp>
    </p:spTree>
    <p:extLst>
      <p:ext uri="{BB962C8B-B14F-4D97-AF65-F5344CB8AC3E}">
        <p14:creationId xmlns:p14="http://schemas.microsoft.com/office/powerpoint/2010/main" val="153874651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F64833F7-9D96-4E49-B637-BD4E2F37E8AB}" type="datetime1">
              <a:rPr lang="en-US" altLang="en-US"/>
              <a:pPr>
                <a:defRPr/>
              </a:pPr>
              <a:t>25-Jul-2016</a:t>
            </a:fld>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6B487BB7-48A0-4498-B7FD-D83A49DE7E7C}" type="slidenum">
              <a:rPr lang="en-US" altLang="en-US"/>
              <a:pPr>
                <a:defRPr/>
              </a:pPr>
              <a:t>‹#›</a:t>
            </a:fld>
            <a:endParaRPr lang="en-US" altLang="en-US"/>
          </a:p>
        </p:txBody>
      </p:sp>
    </p:spTree>
    <p:extLst>
      <p:ext uri="{BB962C8B-B14F-4D97-AF65-F5344CB8AC3E}">
        <p14:creationId xmlns:p14="http://schemas.microsoft.com/office/powerpoint/2010/main" val="183487809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6E926C76-43AD-4C2E-B7F4-53BFD7FB8489}" type="datetime1">
              <a:rPr lang="en-US" altLang="en-US"/>
              <a:pPr>
                <a:defRPr/>
              </a:pPr>
              <a:t>25-Jul-2016</a:t>
            </a:fld>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632623CB-2699-43FB-8F9E-BD65E8843C09}" type="slidenum">
              <a:rPr lang="en-US" altLang="en-US"/>
              <a:pPr>
                <a:defRPr/>
              </a:pPr>
              <a:t>‹#›</a:t>
            </a:fld>
            <a:endParaRPr lang="en-US" altLang="en-US"/>
          </a:p>
        </p:txBody>
      </p:sp>
    </p:spTree>
    <p:extLst>
      <p:ext uri="{BB962C8B-B14F-4D97-AF65-F5344CB8AC3E}">
        <p14:creationId xmlns:p14="http://schemas.microsoft.com/office/powerpoint/2010/main" val="14134830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AD73F62-7155-4B74-9B1F-846269632319}" type="datetime1">
              <a:rPr lang="en-US" altLang="en-US"/>
              <a:pPr>
                <a:defRPr/>
              </a:pPr>
              <a:t>25-Jul-2016</a:t>
            </a:fld>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B88DD59A-CDDF-4EFF-B89F-8A8A1E985E85}" type="slidenum">
              <a:rPr lang="en-US" altLang="en-US"/>
              <a:pPr>
                <a:defRPr/>
              </a:pPr>
              <a:t>‹#›</a:t>
            </a:fld>
            <a:endParaRPr lang="en-US" altLang="en-US"/>
          </a:p>
        </p:txBody>
      </p:sp>
    </p:spTree>
    <p:extLst>
      <p:ext uri="{BB962C8B-B14F-4D97-AF65-F5344CB8AC3E}">
        <p14:creationId xmlns:p14="http://schemas.microsoft.com/office/powerpoint/2010/main" val="314499209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CF5B9DD-A5AD-4461-98C8-92FCB5A8CAAF}" type="datetime1">
              <a:rPr lang="en-US" altLang="en-US"/>
              <a:pPr>
                <a:defRPr/>
              </a:pPr>
              <a:t>25-Jul-2016</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E21FAE6-F9B2-4FFD-B2A9-2B12AAA795AB}" type="slidenum">
              <a:rPr lang="en-US" altLang="en-US"/>
              <a:pPr>
                <a:defRPr/>
              </a:pPr>
              <a:t>‹#›</a:t>
            </a:fld>
            <a:endParaRPr lang="en-US" altLang="en-US"/>
          </a:p>
        </p:txBody>
      </p:sp>
    </p:spTree>
    <p:extLst>
      <p:ext uri="{BB962C8B-B14F-4D97-AF65-F5344CB8AC3E}">
        <p14:creationId xmlns:p14="http://schemas.microsoft.com/office/powerpoint/2010/main" val="20971120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FACF5F5-B02A-47D4-A097-AFAC6ACC69D7}" type="datetime1">
              <a:rPr lang="en-US" altLang="en-US"/>
              <a:pPr>
                <a:defRPr/>
              </a:pPr>
              <a:t>25-Jul-2016</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FA81497-B0F1-464C-B6A3-3CD9F3E8DC40}" type="slidenum">
              <a:rPr lang="en-US" altLang="en-US"/>
              <a:pPr>
                <a:defRPr/>
              </a:pPr>
              <a:t>‹#›</a:t>
            </a:fld>
            <a:endParaRPr lang="en-US" altLang="en-US"/>
          </a:p>
        </p:txBody>
      </p:sp>
    </p:spTree>
    <p:extLst>
      <p:ext uri="{BB962C8B-B14F-4D97-AF65-F5344CB8AC3E}">
        <p14:creationId xmlns:p14="http://schemas.microsoft.com/office/powerpoint/2010/main" val="39100844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ECFF066-9799-48B3-8498-B7040C3FE038}" type="datetime1">
              <a:rPr lang="en-US" altLang="en-US"/>
              <a:pPr>
                <a:defRPr/>
              </a:pPr>
              <a:t>25-Jul-2016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6FC4DCA-3B46-4AA0-B896-444973630546}" type="slidenum">
              <a:rPr lang="en-US" altLang="en-US"/>
              <a:pPr>
                <a:defRPr/>
              </a:pPr>
              <a:t>‹#›</a:t>
            </a:fld>
            <a:endParaRPr lang="en-US" altLang="en-US"/>
          </a:p>
        </p:txBody>
      </p:sp>
    </p:spTree>
    <p:extLst>
      <p:ext uri="{BB962C8B-B14F-4D97-AF65-F5344CB8AC3E}">
        <p14:creationId xmlns:p14="http://schemas.microsoft.com/office/powerpoint/2010/main" val="2743051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36BE9DD-BF1F-4354-8657-9AFC750921FE}" type="datetime1">
              <a:rPr lang="en-US" altLang="en-US"/>
              <a:pPr>
                <a:defRPr/>
              </a:pPr>
              <a:t>25-Jul-2016</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0843E52-DD73-4C73-85AD-C1B684BDB166}" type="slidenum">
              <a:rPr lang="en-US" altLang="en-US"/>
              <a:pPr>
                <a:defRPr/>
              </a:pPr>
              <a:t>‹#›</a:t>
            </a:fld>
            <a:endParaRPr lang="en-US" altLang="en-US"/>
          </a:p>
        </p:txBody>
      </p:sp>
    </p:spTree>
    <p:extLst>
      <p:ext uri="{BB962C8B-B14F-4D97-AF65-F5344CB8AC3E}">
        <p14:creationId xmlns:p14="http://schemas.microsoft.com/office/powerpoint/2010/main" val="383978522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621050C-6663-41AD-BC5D-A3B1F268434D}" type="datetime1">
              <a:rPr lang="en-US" altLang="en-US"/>
              <a:pPr>
                <a:defRPr/>
              </a:pPr>
              <a:t>25-Jul-2016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C734EC7-00C1-494D-8137-FA19520BA829}" type="slidenum">
              <a:rPr lang="en-US" altLang="en-US"/>
              <a:pPr>
                <a:defRPr/>
              </a:pPr>
              <a:t>‹#›</a:t>
            </a:fld>
            <a:endParaRPr lang="en-US" altLang="en-US"/>
          </a:p>
        </p:txBody>
      </p:sp>
    </p:spTree>
    <p:extLst>
      <p:ext uri="{BB962C8B-B14F-4D97-AF65-F5344CB8AC3E}">
        <p14:creationId xmlns:p14="http://schemas.microsoft.com/office/powerpoint/2010/main" val="122847386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descr="Guillemetgrey20cm15p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7038" y="1341438"/>
            <a:ext cx="157956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Bannerlogoleft_f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0"/>
            <a:ext cx="91630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3394" name="Rectangle 2"/>
          <p:cNvSpPr>
            <a:spLocks noGrp="1" noChangeArrowheads="1"/>
          </p:cNvSpPr>
          <p:nvPr>
            <p:ph type="ctrTitle"/>
          </p:nvPr>
        </p:nvSpPr>
        <p:spPr>
          <a:xfrm>
            <a:off x="3565525" y="1341438"/>
            <a:ext cx="5038725" cy="1470025"/>
          </a:xfrm>
        </p:spPr>
        <p:txBody>
          <a:bodyPr/>
          <a:lstStyle>
            <a:lvl1pPr algn="l">
              <a:defRPr/>
            </a:lvl1pPr>
          </a:lstStyle>
          <a:p>
            <a:r>
              <a:rPr lang="en-US" smtClean="0"/>
              <a:t>Click to edit Master title style</a:t>
            </a:r>
            <a:endParaRPr lang="en-US"/>
          </a:p>
        </p:txBody>
      </p:sp>
      <p:sp>
        <p:nvSpPr>
          <p:cNvPr id="443395" name="Rectangle 3"/>
          <p:cNvSpPr>
            <a:spLocks noGrp="1" noChangeArrowheads="1"/>
          </p:cNvSpPr>
          <p:nvPr>
            <p:ph type="subTitle" idx="1"/>
          </p:nvPr>
        </p:nvSpPr>
        <p:spPr>
          <a:xfrm>
            <a:off x="3563938" y="2900363"/>
            <a:ext cx="4352925" cy="1752600"/>
          </a:xfrm>
        </p:spPr>
        <p:txBody>
          <a:bodyPr/>
          <a:lstStyle>
            <a:lvl1pPr marL="0" indent="0">
              <a:buFontTx/>
              <a:buNone/>
              <a:defRPr/>
            </a:lvl1pPr>
          </a:lstStyle>
          <a:p>
            <a:r>
              <a:rPr lang="en-US" smtClean="0"/>
              <a:t>Click to edit Master subtitle style</a:t>
            </a:r>
            <a:endParaRPr lang="en-US"/>
          </a:p>
        </p:txBody>
      </p:sp>
      <p:sp>
        <p:nvSpPr>
          <p:cNvPr id="6" name="Rectangle 4"/>
          <p:cNvSpPr>
            <a:spLocks noGrp="1" noChangeArrowheads="1"/>
          </p:cNvSpPr>
          <p:nvPr>
            <p:ph type="dt" sz="half" idx="10"/>
          </p:nvPr>
        </p:nvSpPr>
        <p:spPr/>
        <p:txBody>
          <a:bodyPr/>
          <a:lstStyle>
            <a:lvl1pPr>
              <a:defRPr/>
            </a:lvl1pPr>
          </a:lstStyle>
          <a:p>
            <a:pPr>
              <a:defRPr/>
            </a:pPr>
            <a:fld id="{8A1CDD0D-D316-4045-9644-FA0F5C681598}" type="datetime1">
              <a:rPr lang="en-US" altLang="en-US"/>
              <a:pPr>
                <a:defRPr/>
              </a:pPr>
              <a:t>25-Jul-2016</a:t>
            </a:fld>
            <a:endParaRPr lang="en-US" altLang="en-US"/>
          </a:p>
        </p:txBody>
      </p:sp>
      <p:sp>
        <p:nvSpPr>
          <p:cNvPr id="7" name="Rectangle 5"/>
          <p:cNvSpPr>
            <a:spLocks noGrp="1" noChangeArrowheads="1"/>
          </p:cNvSpPr>
          <p:nvPr>
            <p:ph type="ftr" sz="quarter" idx="11"/>
          </p:nvPr>
        </p:nvSpPr>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62196691-4186-48E8-A10C-266E9E1C73F3}" type="slidenum">
              <a:rPr lang="en-US" altLang="en-US"/>
              <a:pPr>
                <a:defRPr/>
              </a:pPr>
              <a:t>‹#›</a:t>
            </a:fld>
            <a:endParaRPr lang="en-US" altLang="en-US"/>
          </a:p>
        </p:txBody>
      </p:sp>
    </p:spTree>
    <p:extLst>
      <p:ext uri="{BB962C8B-B14F-4D97-AF65-F5344CB8AC3E}">
        <p14:creationId xmlns:p14="http://schemas.microsoft.com/office/powerpoint/2010/main" val="57915112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E01B5ED-1610-42A1-A488-936305358DAD}" type="datetime1">
              <a:rPr lang="en-US" altLang="en-US"/>
              <a:pPr>
                <a:defRPr/>
              </a:pPr>
              <a:t>25-Jul-2016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E6EF2CB-8AB6-42C8-8C9E-7DABEB124054}" type="slidenum">
              <a:rPr lang="en-US" altLang="en-US"/>
              <a:pPr>
                <a:defRPr/>
              </a:pPr>
              <a:t>‹#›</a:t>
            </a:fld>
            <a:endParaRPr lang="en-US" altLang="en-US"/>
          </a:p>
        </p:txBody>
      </p:sp>
    </p:spTree>
    <p:extLst>
      <p:ext uri="{BB962C8B-B14F-4D97-AF65-F5344CB8AC3E}">
        <p14:creationId xmlns:p14="http://schemas.microsoft.com/office/powerpoint/2010/main" val="104511596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0625CD4-8F0D-4765-8106-177F06029B4B}" type="datetime1">
              <a:rPr lang="en-US" altLang="en-US"/>
              <a:pPr>
                <a:defRPr/>
              </a:pPr>
              <a:t>25-Jul-2016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067D823-8092-48A4-8D80-404A689BA310}" type="slidenum">
              <a:rPr lang="en-US" altLang="en-US"/>
              <a:pPr>
                <a:defRPr/>
              </a:pPr>
              <a:t>‹#›</a:t>
            </a:fld>
            <a:endParaRPr lang="en-US" altLang="en-US"/>
          </a:p>
        </p:txBody>
      </p:sp>
    </p:spTree>
    <p:extLst>
      <p:ext uri="{BB962C8B-B14F-4D97-AF65-F5344CB8AC3E}">
        <p14:creationId xmlns:p14="http://schemas.microsoft.com/office/powerpoint/2010/main" val="110598640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8313" y="1600200"/>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963" y="1600200"/>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2F9A6DD-DE3A-4D48-9C34-F05BEF2F4BD3}" type="datetime1">
              <a:rPr lang="en-US" altLang="en-US"/>
              <a:pPr>
                <a:defRPr/>
              </a:pPr>
              <a:t>25-Jul-2016</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FC411ED-9B2A-4028-959E-ECF1A016561B}" type="slidenum">
              <a:rPr lang="en-US" altLang="en-US"/>
              <a:pPr>
                <a:defRPr/>
              </a:pPr>
              <a:t>‹#›</a:t>
            </a:fld>
            <a:endParaRPr lang="en-US" altLang="en-US"/>
          </a:p>
        </p:txBody>
      </p:sp>
    </p:spTree>
    <p:extLst>
      <p:ext uri="{BB962C8B-B14F-4D97-AF65-F5344CB8AC3E}">
        <p14:creationId xmlns:p14="http://schemas.microsoft.com/office/powerpoint/2010/main" val="34473043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37B0F17D-6426-42C7-B45A-3FA2B37597D9}" type="datetime1">
              <a:rPr lang="en-US" altLang="en-US"/>
              <a:pPr>
                <a:defRPr/>
              </a:pPr>
              <a:t>25-Jul-2016</a:t>
            </a:fld>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C79A6DEF-07E2-4B0D-8A26-3E9D8334538E}" type="slidenum">
              <a:rPr lang="en-US" altLang="en-US"/>
              <a:pPr>
                <a:defRPr/>
              </a:pPr>
              <a:t>‹#›</a:t>
            </a:fld>
            <a:endParaRPr lang="en-US" altLang="en-US"/>
          </a:p>
        </p:txBody>
      </p:sp>
    </p:spTree>
    <p:extLst>
      <p:ext uri="{BB962C8B-B14F-4D97-AF65-F5344CB8AC3E}">
        <p14:creationId xmlns:p14="http://schemas.microsoft.com/office/powerpoint/2010/main" val="413914004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9F7FE1CF-3C6A-4A7B-B2B8-8B171A992569}" type="datetime1">
              <a:rPr lang="en-US" altLang="en-US"/>
              <a:pPr>
                <a:defRPr/>
              </a:pPr>
              <a:t>25-Jul-2016</a:t>
            </a:fld>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92AD82B4-F1E2-4D16-875A-ED83794041B9}" type="slidenum">
              <a:rPr lang="en-US" altLang="en-US"/>
              <a:pPr>
                <a:defRPr/>
              </a:pPr>
              <a:t>‹#›</a:t>
            </a:fld>
            <a:endParaRPr lang="en-US" altLang="en-US"/>
          </a:p>
        </p:txBody>
      </p:sp>
    </p:spTree>
    <p:extLst>
      <p:ext uri="{BB962C8B-B14F-4D97-AF65-F5344CB8AC3E}">
        <p14:creationId xmlns:p14="http://schemas.microsoft.com/office/powerpoint/2010/main" val="327849094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C28D832-4654-4359-BA75-3F62A65ADA98}" type="datetime1">
              <a:rPr lang="en-US" altLang="en-US"/>
              <a:pPr>
                <a:defRPr/>
              </a:pPr>
              <a:t>25-Jul-2016</a:t>
            </a:fld>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038DCD70-D104-4BE0-8A79-E12C77C95651}" type="slidenum">
              <a:rPr lang="en-US" altLang="en-US"/>
              <a:pPr>
                <a:defRPr/>
              </a:pPr>
              <a:t>‹#›</a:t>
            </a:fld>
            <a:endParaRPr lang="en-US" altLang="en-US"/>
          </a:p>
        </p:txBody>
      </p:sp>
    </p:spTree>
    <p:extLst>
      <p:ext uri="{BB962C8B-B14F-4D97-AF65-F5344CB8AC3E}">
        <p14:creationId xmlns:p14="http://schemas.microsoft.com/office/powerpoint/2010/main" val="31071732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C55606F-76B4-41FD-80A1-10D3248A5E3D}" type="datetime1">
              <a:rPr lang="en-US" altLang="en-US"/>
              <a:pPr>
                <a:defRPr/>
              </a:pPr>
              <a:t>25-Jul-2016</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12D632F-8CA4-49B0-9FB6-7A372FB6286C}" type="slidenum">
              <a:rPr lang="en-US" altLang="en-US"/>
              <a:pPr>
                <a:defRPr/>
              </a:pPr>
              <a:t>‹#›</a:t>
            </a:fld>
            <a:endParaRPr lang="en-US" altLang="en-US"/>
          </a:p>
        </p:txBody>
      </p:sp>
    </p:spTree>
    <p:extLst>
      <p:ext uri="{BB962C8B-B14F-4D97-AF65-F5344CB8AC3E}">
        <p14:creationId xmlns:p14="http://schemas.microsoft.com/office/powerpoint/2010/main" val="164307811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1A180C3-092B-42BC-9BB7-DCBC89ED7FB6}" type="datetime1">
              <a:rPr lang="en-US" altLang="en-US"/>
              <a:pPr>
                <a:defRPr/>
              </a:pPr>
              <a:t>25-Jul-2016</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E274539-AEBB-4A92-9DD8-909B4141A55B}" type="slidenum">
              <a:rPr lang="en-US" altLang="en-US"/>
              <a:pPr>
                <a:defRPr/>
              </a:pPr>
              <a:t>‹#›</a:t>
            </a:fld>
            <a:endParaRPr lang="en-US" altLang="en-US"/>
          </a:p>
        </p:txBody>
      </p:sp>
    </p:spTree>
    <p:extLst>
      <p:ext uri="{BB962C8B-B14F-4D97-AF65-F5344CB8AC3E}">
        <p14:creationId xmlns:p14="http://schemas.microsoft.com/office/powerpoint/2010/main" val="1085344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image" Target="../media/image1.png"/><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image" Target="../media/image1.png"/><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image" Target="../media/image11.png"/><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2.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image" Target="../media/image12.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image" Target="../media/image11.png"/><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3.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image" Target="../media/image12.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image" Target="../media/image11.png"/><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theme" Target="../theme/theme14.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image" Target="../media/image12.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image" Target="../media/image11.png"/><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theme" Target="../theme/theme15.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image" Target="../media/image12.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5.xml"/><Relationship Id="rId13" Type="http://schemas.openxmlformats.org/officeDocument/2006/relationships/image" Target="../media/image11.png"/><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theme" Target="../theme/theme16.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 Id="rId14" Type="http://schemas.openxmlformats.org/officeDocument/2006/relationships/image" Target="../media/image12.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6.xml"/><Relationship Id="rId13" Type="http://schemas.openxmlformats.org/officeDocument/2006/relationships/image" Target="../media/image15.png"/><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theme" Target="../theme/theme17.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 Id="rId14" Type="http://schemas.openxmlformats.org/officeDocument/2006/relationships/image" Target="../media/image16.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7.xml"/><Relationship Id="rId13" Type="http://schemas.openxmlformats.org/officeDocument/2006/relationships/image" Target="../media/image19.png"/><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theme" Target="../theme/theme18.xml"/><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 Id="rId14" Type="http://schemas.openxmlformats.org/officeDocument/2006/relationships/image" Target="../media/image20.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8.xml"/><Relationship Id="rId13" Type="http://schemas.openxmlformats.org/officeDocument/2006/relationships/image" Target="../media/image19.png"/><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theme" Target="../theme/theme19.xml"/><Relationship Id="rId2" Type="http://schemas.openxmlformats.org/officeDocument/2006/relationships/slideLayout" Target="../slideLayouts/slideLayout202.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5" Type="http://schemas.openxmlformats.org/officeDocument/2006/relationships/slideLayout" Target="../slideLayouts/slideLayout205.xml"/><Relationship Id="rId10" Type="http://schemas.openxmlformats.org/officeDocument/2006/relationships/slideLayout" Target="../slideLayouts/slideLayout210.xml"/><Relationship Id="rId4" Type="http://schemas.openxmlformats.org/officeDocument/2006/relationships/slideLayout" Target="../slideLayouts/slideLayout204.xml"/><Relationship Id="rId9" Type="http://schemas.openxmlformats.org/officeDocument/2006/relationships/slideLayout" Target="../slideLayouts/slideLayout209.xml"/><Relationship Id="rId14" Type="http://schemas.openxmlformats.org/officeDocument/2006/relationships/image" Target="../media/image20.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9.xml"/><Relationship Id="rId13" Type="http://schemas.openxmlformats.org/officeDocument/2006/relationships/theme" Target="../theme/theme20.xml"/><Relationship Id="rId3" Type="http://schemas.openxmlformats.org/officeDocument/2006/relationships/slideLayout" Target="../slideLayouts/slideLayout214.xml"/><Relationship Id="rId7" Type="http://schemas.openxmlformats.org/officeDocument/2006/relationships/slideLayout" Target="../slideLayouts/slideLayout218.xml"/><Relationship Id="rId12" Type="http://schemas.openxmlformats.org/officeDocument/2006/relationships/slideLayout" Target="../slideLayouts/slideLayout223.xml"/><Relationship Id="rId2" Type="http://schemas.openxmlformats.org/officeDocument/2006/relationships/slideLayout" Target="../slideLayouts/slideLayout213.xml"/><Relationship Id="rId1" Type="http://schemas.openxmlformats.org/officeDocument/2006/relationships/slideLayout" Target="../slideLayouts/slideLayout212.xml"/><Relationship Id="rId6" Type="http://schemas.openxmlformats.org/officeDocument/2006/relationships/slideLayout" Target="../slideLayouts/slideLayout217.xml"/><Relationship Id="rId11" Type="http://schemas.openxmlformats.org/officeDocument/2006/relationships/slideLayout" Target="../slideLayouts/slideLayout222.xml"/><Relationship Id="rId5" Type="http://schemas.openxmlformats.org/officeDocument/2006/relationships/slideLayout" Target="../slideLayouts/slideLayout216.xml"/><Relationship Id="rId15" Type="http://schemas.openxmlformats.org/officeDocument/2006/relationships/image" Target="../media/image20.png"/><Relationship Id="rId10" Type="http://schemas.openxmlformats.org/officeDocument/2006/relationships/slideLayout" Target="../slideLayouts/slideLayout221.xml"/><Relationship Id="rId4" Type="http://schemas.openxmlformats.org/officeDocument/2006/relationships/slideLayout" Target="../slideLayouts/slideLayout215.xml"/><Relationship Id="rId9" Type="http://schemas.openxmlformats.org/officeDocument/2006/relationships/slideLayout" Target="../slideLayouts/slideLayout220.xml"/><Relationship Id="rId14" Type="http://schemas.openxmlformats.org/officeDocument/2006/relationships/image" Target="../media/image19.pn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9.pn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1.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 Id="rId14" Type="http://schemas.openxmlformats.org/officeDocument/2006/relationships/image" Target="../media/image20.png"/></Relationships>
</file>

<file path=ppt/slideMasters/_rels/slideMaster22.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slideLayout" Target="../slideLayouts/slideLayout237.xml"/><Relationship Id="rId7" Type="http://schemas.openxmlformats.org/officeDocument/2006/relationships/image" Target="../media/image23.png"/><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theme" Target="../theme/theme22.xml"/><Relationship Id="rId5" Type="http://schemas.openxmlformats.org/officeDocument/2006/relationships/slideLayout" Target="../slideLayouts/slideLayout239.xml"/><Relationship Id="rId4" Type="http://schemas.openxmlformats.org/officeDocument/2006/relationships/slideLayout" Target="../slideLayouts/slideLayout2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7.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9.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7.pn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7.pn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7.pn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5AA4"/>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68313" y="1600200"/>
            <a:ext cx="82184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393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Georgia" pitchFamily="18" charset="0"/>
              </a:defRPr>
            </a:lvl1pPr>
          </a:lstStyle>
          <a:p>
            <a:pPr>
              <a:defRPr/>
            </a:pPr>
            <a:fld id="{6FDCA8C3-C781-412E-93EA-C777C2B9713E}" type="datetime1">
              <a:rPr lang="en-US" altLang="en-US"/>
              <a:pPr>
                <a:defRPr/>
              </a:pPr>
              <a:t>25-Jul-2016</a:t>
            </a:fld>
            <a:endParaRPr lang="en-US" altLang="en-US"/>
          </a:p>
        </p:txBody>
      </p:sp>
      <p:sp>
        <p:nvSpPr>
          <p:cNvPr id="4393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Georgia" pitchFamily="18" charset="0"/>
              </a:defRPr>
            </a:lvl1pPr>
          </a:lstStyle>
          <a:p>
            <a:pPr>
              <a:defRPr/>
            </a:pPr>
            <a:endParaRPr lang="en-US" altLang="en-US"/>
          </a:p>
        </p:txBody>
      </p:sp>
      <p:sp>
        <p:nvSpPr>
          <p:cNvPr id="439302" name="Rectangle 6"/>
          <p:cNvSpPr>
            <a:spLocks noGrp="1" noChangeArrowheads="1"/>
          </p:cNvSpPr>
          <p:nvPr>
            <p:ph type="sldNum" sz="quarter" idx="4"/>
          </p:nvPr>
        </p:nvSpPr>
        <p:spPr bwMode="auto">
          <a:xfrm>
            <a:off x="6227763" y="6237288"/>
            <a:ext cx="108108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Georgia" pitchFamily="18" charset="0"/>
              </a:defRPr>
            </a:lvl1pPr>
          </a:lstStyle>
          <a:p>
            <a:pPr>
              <a:defRPr/>
            </a:pPr>
            <a:fld id="{C3727DB7-7742-40B2-B3E9-DF5F1AF15C73}" type="slidenum">
              <a:rPr lang="en-US" altLang="en-US"/>
              <a:pPr>
                <a:defRPr/>
              </a:pPr>
              <a:t>‹#›</a:t>
            </a:fld>
            <a:endParaRPr lang="en-US" altLang="en-US"/>
          </a:p>
        </p:txBody>
      </p:sp>
      <p:pic>
        <p:nvPicPr>
          <p:cNvPr id="1031" name="Picture 10" descr="OECD_white_15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4300" y="119063"/>
            <a:ext cx="641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2588" r:id="rId1"/>
    <p:sldLayoutId id="2147492428" r:id="rId2"/>
    <p:sldLayoutId id="2147492429" r:id="rId3"/>
    <p:sldLayoutId id="2147492430" r:id="rId4"/>
    <p:sldLayoutId id="2147492431" r:id="rId5"/>
    <p:sldLayoutId id="2147492432" r:id="rId6"/>
    <p:sldLayoutId id="2147492433" r:id="rId7"/>
    <p:sldLayoutId id="2147492434" r:id="rId8"/>
    <p:sldLayoutId id="2147492435" r:id="rId9"/>
    <p:sldLayoutId id="2147492436" r:id="rId10"/>
    <p:sldLayoutId id="2147492437" r:id="rId11"/>
    <p:sldLayoutId id="2147492589" r:id="rId12"/>
  </p:sldLayoutIdLst>
  <p:hf hdr="0" ftr="0" dt="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Helvetica" pitchFamily="34" charset="0"/>
          <a:cs typeface="Arial" charset="0"/>
        </a:defRPr>
      </a:lvl2pPr>
      <a:lvl3pPr algn="ctr" rtl="0" eaLnBrk="0" fontAlgn="base" hangingPunct="0">
        <a:spcBef>
          <a:spcPct val="0"/>
        </a:spcBef>
        <a:spcAft>
          <a:spcPct val="0"/>
        </a:spcAft>
        <a:defRPr sz="4400">
          <a:solidFill>
            <a:schemeClr val="bg1"/>
          </a:solidFill>
          <a:latin typeface="Helvetica" pitchFamily="34" charset="0"/>
          <a:cs typeface="Arial" charset="0"/>
        </a:defRPr>
      </a:lvl3pPr>
      <a:lvl4pPr algn="ctr" rtl="0" eaLnBrk="0" fontAlgn="base" hangingPunct="0">
        <a:spcBef>
          <a:spcPct val="0"/>
        </a:spcBef>
        <a:spcAft>
          <a:spcPct val="0"/>
        </a:spcAft>
        <a:defRPr sz="4400">
          <a:solidFill>
            <a:schemeClr val="bg1"/>
          </a:solidFill>
          <a:latin typeface="Helvetica" pitchFamily="34" charset="0"/>
          <a:cs typeface="Arial" charset="0"/>
        </a:defRPr>
      </a:lvl4pPr>
      <a:lvl5pPr algn="ctr" rtl="0" eaLnBrk="0" fontAlgn="base" hangingPunct="0">
        <a:spcBef>
          <a:spcPct val="0"/>
        </a:spcBef>
        <a:spcAft>
          <a:spcPct val="0"/>
        </a:spcAft>
        <a:defRPr sz="4400">
          <a:solidFill>
            <a:schemeClr val="bg1"/>
          </a:solidFill>
          <a:latin typeface="Helvetica" pitchFamily="34" charset="0"/>
          <a:cs typeface="Arial" charset="0"/>
        </a:defRPr>
      </a:lvl5pPr>
      <a:lvl6pPr marL="457200" algn="ctr" rtl="0" eaLnBrk="1" fontAlgn="base" hangingPunct="1">
        <a:spcBef>
          <a:spcPct val="0"/>
        </a:spcBef>
        <a:spcAft>
          <a:spcPct val="0"/>
        </a:spcAft>
        <a:defRPr sz="4400">
          <a:solidFill>
            <a:schemeClr val="bg1"/>
          </a:solidFill>
          <a:latin typeface="Helvetica" pitchFamily="34" charset="0"/>
          <a:cs typeface="Arial" charset="0"/>
        </a:defRPr>
      </a:lvl6pPr>
      <a:lvl7pPr marL="914400" algn="ctr" rtl="0" eaLnBrk="1" fontAlgn="base" hangingPunct="1">
        <a:spcBef>
          <a:spcPct val="0"/>
        </a:spcBef>
        <a:spcAft>
          <a:spcPct val="0"/>
        </a:spcAft>
        <a:defRPr sz="4400">
          <a:solidFill>
            <a:schemeClr val="bg1"/>
          </a:solidFill>
          <a:latin typeface="Helvetica" pitchFamily="34" charset="0"/>
          <a:cs typeface="Arial" charset="0"/>
        </a:defRPr>
      </a:lvl7pPr>
      <a:lvl8pPr marL="1371600" algn="ctr" rtl="0" eaLnBrk="1" fontAlgn="base" hangingPunct="1">
        <a:spcBef>
          <a:spcPct val="0"/>
        </a:spcBef>
        <a:spcAft>
          <a:spcPct val="0"/>
        </a:spcAft>
        <a:defRPr sz="4400">
          <a:solidFill>
            <a:schemeClr val="bg1"/>
          </a:solidFill>
          <a:latin typeface="Helvetica" pitchFamily="34" charset="0"/>
          <a:cs typeface="Arial" charset="0"/>
        </a:defRPr>
      </a:lvl8pPr>
      <a:lvl9pPr marL="1828800" algn="ctr" rtl="0" eaLnBrk="1" fontAlgn="base" hangingPunct="1">
        <a:spcBef>
          <a:spcPct val="0"/>
        </a:spcBef>
        <a:spcAft>
          <a:spcPct val="0"/>
        </a:spcAft>
        <a:defRPr sz="4400">
          <a:solidFill>
            <a:schemeClr val="bg1"/>
          </a:solidFill>
          <a:latin typeface="Helvetica" pitchFamily="34" charset="0"/>
          <a:cs typeface="Arial" charset="0"/>
        </a:defRPr>
      </a:lvl9pPr>
    </p:titleStyle>
    <p:bodyStyle>
      <a:lvl1pPr marL="342900" indent="-342900" algn="l" rtl="0" eaLnBrk="0" fontAlgn="base" hangingPunct="0">
        <a:spcBef>
          <a:spcPct val="20000"/>
        </a:spcBef>
        <a:spcAft>
          <a:spcPct val="0"/>
        </a:spcAft>
        <a:buChar char="•"/>
        <a:defRPr sz="3200">
          <a:solidFill>
            <a:srgbClr val="C5E5FF"/>
          </a:solidFill>
          <a:latin typeface="+mn-lt"/>
          <a:ea typeface="+mn-ea"/>
          <a:cs typeface="+mn-cs"/>
        </a:defRPr>
      </a:lvl1pPr>
      <a:lvl2pPr marL="742950" indent="-285750" algn="l" rtl="0" eaLnBrk="0" fontAlgn="base" hangingPunct="0">
        <a:spcBef>
          <a:spcPct val="20000"/>
        </a:spcBef>
        <a:spcAft>
          <a:spcPct val="0"/>
        </a:spcAft>
        <a:buChar char="–"/>
        <a:defRPr sz="2800">
          <a:solidFill>
            <a:srgbClr val="C5E5FF"/>
          </a:solidFill>
          <a:latin typeface="+mn-lt"/>
          <a:cs typeface="+mn-cs"/>
        </a:defRPr>
      </a:lvl2pPr>
      <a:lvl3pPr marL="1143000" indent="-228600" algn="l" rtl="0" eaLnBrk="0" fontAlgn="base" hangingPunct="0">
        <a:spcBef>
          <a:spcPct val="20000"/>
        </a:spcBef>
        <a:spcAft>
          <a:spcPct val="0"/>
        </a:spcAft>
        <a:buChar char="•"/>
        <a:defRPr sz="2400">
          <a:solidFill>
            <a:srgbClr val="C5E5FF"/>
          </a:solidFill>
          <a:latin typeface="+mn-lt"/>
          <a:cs typeface="+mn-cs"/>
        </a:defRPr>
      </a:lvl3pPr>
      <a:lvl4pPr marL="1600200" indent="-228600" algn="l" rtl="0" eaLnBrk="0" fontAlgn="base" hangingPunct="0">
        <a:spcBef>
          <a:spcPct val="20000"/>
        </a:spcBef>
        <a:spcAft>
          <a:spcPct val="0"/>
        </a:spcAft>
        <a:buChar char="–"/>
        <a:defRPr sz="2000">
          <a:solidFill>
            <a:srgbClr val="C5E5FF"/>
          </a:solidFill>
          <a:latin typeface="+mn-lt"/>
          <a:cs typeface="+mn-cs"/>
        </a:defRPr>
      </a:lvl4pPr>
      <a:lvl5pPr marL="2057400" indent="-228600" algn="l" rtl="0" eaLnBrk="0" fontAlgn="base" hangingPunct="0">
        <a:spcBef>
          <a:spcPct val="20000"/>
        </a:spcBef>
        <a:spcAft>
          <a:spcPct val="0"/>
        </a:spcAft>
        <a:buChar char="»"/>
        <a:defRPr sz="2000">
          <a:solidFill>
            <a:srgbClr val="C5E5FF"/>
          </a:solidFill>
          <a:latin typeface="+mn-lt"/>
          <a:cs typeface="+mn-cs"/>
        </a:defRPr>
      </a:lvl5pPr>
      <a:lvl6pPr marL="2514600" indent="-228600" algn="l" rtl="0" eaLnBrk="1" fontAlgn="base" hangingPunct="1">
        <a:spcBef>
          <a:spcPct val="20000"/>
        </a:spcBef>
        <a:spcAft>
          <a:spcPct val="0"/>
        </a:spcAft>
        <a:buChar char="»"/>
        <a:defRPr sz="2000">
          <a:solidFill>
            <a:srgbClr val="C5E5FF"/>
          </a:solidFill>
          <a:latin typeface="+mn-lt"/>
          <a:cs typeface="+mn-cs"/>
        </a:defRPr>
      </a:lvl6pPr>
      <a:lvl7pPr marL="2971800" indent="-228600" algn="l" rtl="0" eaLnBrk="1" fontAlgn="base" hangingPunct="1">
        <a:spcBef>
          <a:spcPct val="20000"/>
        </a:spcBef>
        <a:spcAft>
          <a:spcPct val="0"/>
        </a:spcAft>
        <a:buChar char="»"/>
        <a:defRPr sz="2000">
          <a:solidFill>
            <a:srgbClr val="C5E5FF"/>
          </a:solidFill>
          <a:latin typeface="+mn-lt"/>
          <a:cs typeface="+mn-cs"/>
        </a:defRPr>
      </a:lvl7pPr>
      <a:lvl8pPr marL="3429000" indent="-228600" algn="l" rtl="0" eaLnBrk="1" fontAlgn="base" hangingPunct="1">
        <a:spcBef>
          <a:spcPct val="20000"/>
        </a:spcBef>
        <a:spcAft>
          <a:spcPct val="0"/>
        </a:spcAft>
        <a:buChar char="»"/>
        <a:defRPr sz="2000">
          <a:solidFill>
            <a:srgbClr val="C5E5FF"/>
          </a:solidFill>
          <a:latin typeface="+mn-lt"/>
          <a:cs typeface="+mn-cs"/>
        </a:defRPr>
      </a:lvl8pPr>
      <a:lvl9pPr marL="3886200" indent="-228600" algn="l" rtl="0" eaLnBrk="1" fontAlgn="base" hangingPunct="1">
        <a:spcBef>
          <a:spcPct val="20000"/>
        </a:spcBef>
        <a:spcAft>
          <a:spcPct val="0"/>
        </a:spcAft>
        <a:buChar char="»"/>
        <a:defRPr sz="2000">
          <a:solidFill>
            <a:srgbClr val="C5E5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005AA4"/>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43" name="Rectangle 3"/>
          <p:cNvSpPr>
            <a:spLocks noGrp="1" noChangeArrowheads="1"/>
          </p:cNvSpPr>
          <p:nvPr>
            <p:ph type="body" idx="1"/>
          </p:nvPr>
        </p:nvSpPr>
        <p:spPr bwMode="auto">
          <a:xfrm>
            <a:off x="468313" y="1600200"/>
            <a:ext cx="82184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393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584603E9-8AE2-4F15-AAE3-D424B8F97BC8}" type="datetime1">
              <a:rPr lang="en-US" altLang="en-US"/>
              <a:pPr>
                <a:defRPr/>
              </a:pPr>
              <a:t>25-Jul-2016</a:t>
            </a:fld>
            <a:endParaRPr lang="en-US" altLang="en-US"/>
          </a:p>
        </p:txBody>
      </p:sp>
      <p:sp>
        <p:nvSpPr>
          <p:cNvPr id="4393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439302" name="Rectangle 6"/>
          <p:cNvSpPr>
            <a:spLocks noGrp="1" noChangeArrowheads="1"/>
          </p:cNvSpPr>
          <p:nvPr>
            <p:ph type="sldNum" sz="quarter" idx="4"/>
          </p:nvPr>
        </p:nvSpPr>
        <p:spPr bwMode="auto">
          <a:xfrm>
            <a:off x="6227763" y="6237288"/>
            <a:ext cx="108108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01B281E-268A-4B4B-B07E-CED899BEC053}" type="slidenum">
              <a:rPr lang="en-US" altLang="en-US"/>
              <a:pPr>
                <a:defRPr/>
              </a:pPr>
              <a:t>‹#›</a:t>
            </a:fld>
            <a:endParaRPr lang="en-US" altLang="en-US"/>
          </a:p>
        </p:txBody>
      </p:sp>
      <p:pic>
        <p:nvPicPr>
          <p:cNvPr id="10247" name="Picture 10" descr="OECD_white_15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4300" y="119063"/>
            <a:ext cx="641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2599" r:id="rId1"/>
    <p:sldLayoutId id="2147492518" r:id="rId2"/>
    <p:sldLayoutId id="2147492519" r:id="rId3"/>
    <p:sldLayoutId id="2147492520" r:id="rId4"/>
    <p:sldLayoutId id="2147492521" r:id="rId5"/>
    <p:sldLayoutId id="2147492522" r:id="rId6"/>
    <p:sldLayoutId id="2147492523" r:id="rId7"/>
    <p:sldLayoutId id="2147492524" r:id="rId8"/>
    <p:sldLayoutId id="2147492525" r:id="rId9"/>
    <p:sldLayoutId id="2147492526" r:id="rId10"/>
    <p:sldLayoutId id="2147492527" r:id="rId11"/>
  </p:sldLayoutIdLst>
  <p:hf hdr="0" ftr="0" dt="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Helvetica" pitchFamily="1" charset="0"/>
          <a:cs typeface="Arial" pitchFamily="34" charset="0"/>
        </a:defRPr>
      </a:lvl2pPr>
      <a:lvl3pPr algn="ctr" rtl="0" eaLnBrk="0" fontAlgn="base" hangingPunct="0">
        <a:spcBef>
          <a:spcPct val="0"/>
        </a:spcBef>
        <a:spcAft>
          <a:spcPct val="0"/>
        </a:spcAft>
        <a:defRPr sz="4400">
          <a:solidFill>
            <a:schemeClr val="bg1"/>
          </a:solidFill>
          <a:latin typeface="Helvetica" pitchFamily="1" charset="0"/>
          <a:cs typeface="Arial" pitchFamily="34" charset="0"/>
        </a:defRPr>
      </a:lvl3pPr>
      <a:lvl4pPr algn="ctr" rtl="0" eaLnBrk="0" fontAlgn="base" hangingPunct="0">
        <a:spcBef>
          <a:spcPct val="0"/>
        </a:spcBef>
        <a:spcAft>
          <a:spcPct val="0"/>
        </a:spcAft>
        <a:defRPr sz="4400">
          <a:solidFill>
            <a:schemeClr val="bg1"/>
          </a:solidFill>
          <a:latin typeface="Helvetica" pitchFamily="1" charset="0"/>
          <a:cs typeface="Arial" pitchFamily="34" charset="0"/>
        </a:defRPr>
      </a:lvl4pPr>
      <a:lvl5pPr algn="ctr" rtl="0" eaLnBrk="0" fontAlgn="base" hangingPunct="0">
        <a:spcBef>
          <a:spcPct val="0"/>
        </a:spcBef>
        <a:spcAft>
          <a:spcPct val="0"/>
        </a:spcAft>
        <a:defRPr sz="4400">
          <a:solidFill>
            <a:schemeClr val="bg1"/>
          </a:solidFill>
          <a:latin typeface="Helvetica" pitchFamily="1" charset="0"/>
          <a:cs typeface="Arial" pitchFamily="34" charset="0"/>
        </a:defRPr>
      </a:lvl5pPr>
      <a:lvl6pPr marL="457200" algn="ctr" rtl="0" eaLnBrk="1" fontAlgn="base" hangingPunct="1">
        <a:spcBef>
          <a:spcPct val="0"/>
        </a:spcBef>
        <a:spcAft>
          <a:spcPct val="0"/>
        </a:spcAft>
        <a:defRPr sz="4400">
          <a:solidFill>
            <a:schemeClr val="bg1"/>
          </a:solidFill>
          <a:latin typeface="Helvetica" pitchFamily="1" charset="0"/>
          <a:cs typeface="Arial" pitchFamily="34" charset="0"/>
        </a:defRPr>
      </a:lvl6pPr>
      <a:lvl7pPr marL="914400" algn="ctr" rtl="0" eaLnBrk="1" fontAlgn="base" hangingPunct="1">
        <a:spcBef>
          <a:spcPct val="0"/>
        </a:spcBef>
        <a:spcAft>
          <a:spcPct val="0"/>
        </a:spcAft>
        <a:defRPr sz="4400">
          <a:solidFill>
            <a:schemeClr val="bg1"/>
          </a:solidFill>
          <a:latin typeface="Helvetica" pitchFamily="1" charset="0"/>
          <a:cs typeface="Arial" pitchFamily="34" charset="0"/>
        </a:defRPr>
      </a:lvl7pPr>
      <a:lvl8pPr marL="1371600" algn="ctr" rtl="0" eaLnBrk="1" fontAlgn="base" hangingPunct="1">
        <a:spcBef>
          <a:spcPct val="0"/>
        </a:spcBef>
        <a:spcAft>
          <a:spcPct val="0"/>
        </a:spcAft>
        <a:defRPr sz="4400">
          <a:solidFill>
            <a:schemeClr val="bg1"/>
          </a:solidFill>
          <a:latin typeface="Helvetica" pitchFamily="1" charset="0"/>
          <a:cs typeface="Arial" pitchFamily="34" charset="0"/>
        </a:defRPr>
      </a:lvl8pPr>
      <a:lvl9pPr marL="1828800" algn="ctr" rtl="0" eaLnBrk="1" fontAlgn="base" hangingPunct="1">
        <a:spcBef>
          <a:spcPct val="0"/>
        </a:spcBef>
        <a:spcAft>
          <a:spcPct val="0"/>
        </a:spcAft>
        <a:defRPr sz="4400">
          <a:solidFill>
            <a:schemeClr val="bg1"/>
          </a:solidFill>
          <a:latin typeface="Helvetica" pitchFamily="1" charset="0"/>
          <a:cs typeface="Arial" pitchFamily="34" charset="0"/>
        </a:defRPr>
      </a:lvl9pPr>
    </p:titleStyle>
    <p:bodyStyle>
      <a:lvl1pPr marL="342900" indent="-342900" algn="l" rtl="0" eaLnBrk="0" fontAlgn="base" hangingPunct="0">
        <a:spcBef>
          <a:spcPct val="20000"/>
        </a:spcBef>
        <a:spcAft>
          <a:spcPct val="0"/>
        </a:spcAft>
        <a:buChar char="•"/>
        <a:defRPr sz="3200">
          <a:solidFill>
            <a:srgbClr val="C5E5FF"/>
          </a:solidFill>
          <a:latin typeface="+mn-lt"/>
          <a:ea typeface="+mn-ea"/>
          <a:cs typeface="+mn-cs"/>
        </a:defRPr>
      </a:lvl1pPr>
      <a:lvl2pPr marL="742950" indent="-285750" algn="l" rtl="0" eaLnBrk="0" fontAlgn="base" hangingPunct="0">
        <a:spcBef>
          <a:spcPct val="20000"/>
        </a:spcBef>
        <a:spcAft>
          <a:spcPct val="0"/>
        </a:spcAft>
        <a:buChar char="–"/>
        <a:defRPr sz="2800">
          <a:solidFill>
            <a:srgbClr val="C5E5FF"/>
          </a:solidFill>
          <a:latin typeface="+mn-lt"/>
          <a:cs typeface="+mn-cs"/>
        </a:defRPr>
      </a:lvl2pPr>
      <a:lvl3pPr marL="1143000" indent="-228600" algn="l" rtl="0" eaLnBrk="0" fontAlgn="base" hangingPunct="0">
        <a:spcBef>
          <a:spcPct val="20000"/>
        </a:spcBef>
        <a:spcAft>
          <a:spcPct val="0"/>
        </a:spcAft>
        <a:buChar char="•"/>
        <a:defRPr sz="2400">
          <a:solidFill>
            <a:srgbClr val="C5E5FF"/>
          </a:solidFill>
          <a:latin typeface="+mn-lt"/>
          <a:cs typeface="+mn-cs"/>
        </a:defRPr>
      </a:lvl3pPr>
      <a:lvl4pPr marL="1600200" indent="-228600" algn="l" rtl="0" eaLnBrk="0" fontAlgn="base" hangingPunct="0">
        <a:spcBef>
          <a:spcPct val="20000"/>
        </a:spcBef>
        <a:spcAft>
          <a:spcPct val="0"/>
        </a:spcAft>
        <a:buChar char="–"/>
        <a:defRPr sz="2000">
          <a:solidFill>
            <a:srgbClr val="C5E5FF"/>
          </a:solidFill>
          <a:latin typeface="+mn-lt"/>
          <a:cs typeface="+mn-cs"/>
        </a:defRPr>
      </a:lvl4pPr>
      <a:lvl5pPr marL="2057400" indent="-228600" algn="l" rtl="0" eaLnBrk="0" fontAlgn="base" hangingPunct="0">
        <a:spcBef>
          <a:spcPct val="20000"/>
        </a:spcBef>
        <a:spcAft>
          <a:spcPct val="0"/>
        </a:spcAft>
        <a:buChar char="»"/>
        <a:defRPr sz="2000">
          <a:solidFill>
            <a:srgbClr val="C5E5FF"/>
          </a:solidFill>
          <a:latin typeface="+mn-lt"/>
          <a:cs typeface="+mn-cs"/>
        </a:defRPr>
      </a:lvl5pPr>
      <a:lvl6pPr marL="2514600" indent="-228600" algn="l" rtl="0" eaLnBrk="1" fontAlgn="base" hangingPunct="1">
        <a:spcBef>
          <a:spcPct val="20000"/>
        </a:spcBef>
        <a:spcAft>
          <a:spcPct val="0"/>
        </a:spcAft>
        <a:buChar char="»"/>
        <a:defRPr sz="2000">
          <a:solidFill>
            <a:srgbClr val="C5E5FF"/>
          </a:solidFill>
          <a:latin typeface="+mn-lt"/>
          <a:cs typeface="+mn-cs"/>
        </a:defRPr>
      </a:lvl6pPr>
      <a:lvl7pPr marL="2971800" indent="-228600" algn="l" rtl="0" eaLnBrk="1" fontAlgn="base" hangingPunct="1">
        <a:spcBef>
          <a:spcPct val="20000"/>
        </a:spcBef>
        <a:spcAft>
          <a:spcPct val="0"/>
        </a:spcAft>
        <a:buChar char="»"/>
        <a:defRPr sz="2000">
          <a:solidFill>
            <a:srgbClr val="C5E5FF"/>
          </a:solidFill>
          <a:latin typeface="+mn-lt"/>
          <a:cs typeface="+mn-cs"/>
        </a:defRPr>
      </a:lvl7pPr>
      <a:lvl8pPr marL="3429000" indent="-228600" algn="l" rtl="0" eaLnBrk="1" fontAlgn="base" hangingPunct="1">
        <a:spcBef>
          <a:spcPct val="20000"/>
        </a:spcBef>
        <a:spcAft>
          <a:spcPct val="0"/>
        </a:spcAft>
        <a:buChar char="»"/>
        <a:defRPr sz="2000">
          <a:solidFill>
            <a:srgbClr val="C5E5FF"/>
          </a:solidFill>
          <a:latin typeface="+mn-lt"/>
          <a:cs typeface="+mn-cs"/>
        </a:defRPr>
      </a:lvl8pPr>
      <a:lvl9pPr marL="3886200" indent="-228600" algn="l" rtl="0" eaLnBrk="1" fontAlgn="base" hangingPunct="1">
        <a:spcBef>
          <a:spcPct val="20000"/>
        </a:spcBef>
        <a:spcAft>
          <a:spcPct val="0"/>
        </a:spcAft>
        <a:buChar char="»"/>
        <a:defRPr sz="2000">
          <a:solidFill>
            <a:srgbClr val="C5E5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005AA4"/>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267" name="Rectangle 3"/>
          <p:cNvSpPr>
            <a:spLocks noGrp="1" noChangeArrowheads="1"/>
          </p:cNvSpPr>
          <p:nvPr>
            <p:ph type="body" idx="1"/>
          </p:nvPr>
        </p:nvSpPr>
        <p:spPr bwMode="auto">
          <a:xfrm>
            <a:off x="468313" y="1600200"/>
            <a:ext cx="82184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393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66E964C1-A8AE-490D-A628-1E5896A1F444}" type="datetime1">
              <a:rPr lang="en-US" altLang="en-US"/>
              <a:pPr>
                <a:defRPr/>
              </a:pPr>
              <a:t>25-Jul-2016</a:t>
            </a:fld>
            <a:endParaRPr lang="en-US" altLang="en-US"/>
          </a:p>
        </p:txBody>
      </p:sp>
      <p:sp>
        <p:nvSpPr>
          <p:cNvPr id="4393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439302" name="Rectangle 6"/>
          <p:cNvSpPr>
            <a:spLocks noGrp="1" noChangeArrowheads="1"/>
          </p:cNvSpPr>
          <p:nvPr>
            <p:ph type="sldNum" sz="quarter" idx="4"/>
          </p:nvPr>
        </p:nvSpPr>
        <p:spPr bwMode="auto">
          <a:xfrm>
            <a:off x="6227763" y="6237288"/>
            <a:ext cx="108108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E8252AA-776D-44BC-8FD8-0ED172019887}" type="slidenum">
              <a:rPr lang="en-US" altLang="en-US"/>
              <a:pPr>
                <a:defRPr/>
              </a:pPr>
              <a:t>‹#›</a:t>
            </a:fld>
            <a:endParaRPr lang="en-US" altLang="en-US"/>
          </a:p>
        </p:txBody>
      </p:sp>
      <p:pic>
        <p:nvPicPr>
          <p:cNvPr id="11271" name="Picture 10" descr="OECD_white_15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4300" y="119063"/>
            <a:ext cx="641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2600" r:id="rId1"/>
    <p:sldLayoutId id="2147492528" r:id="rId2"/>
    <p:sldLayoutId id="2147492529" r:id="rId3"/>
    <p:sldLayoutId id="2147492530" r:id="rId4"/>
    <p:sldLayoutId id="2147492531" r:id="rId5"/>
    <p:sldLayoutId id="2147492532" r:id="rId6"/>
    <p:sldLayoutId id="2147492533" r:id="rId7"/>
    <p:sldLayoutId id="2147492534" r:id="rId8"/>
    <p:sldLayoutId id="2147492535" r:id="rId9"/>
    <p:sldLayoutId id="2147492536" r:id="rId10"/>
    <p:sldLayoutId id="2147492537" r:id="rId11"/>
  </p:sldLayoutIdLst>
  <p:hf hdr="0" ftr="0" dt="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Helvetica" pitchFamily="1" charset="0"/>
          <a:cs typeface="Arial" pitchFamily="34" charset="0"/>
        </a:defRPr>
      </a:lvl2pPr>
      <a:lvl3pPr algn="ctr" rtl="0" eaLnBrk="0" fontAlgn="base" hangingPunct="0">
        <a:spcBef>
          <a:spcPct val="0"/>
        </a:spcBef>
        <a:spcAft>
          <a:spcPct val="0"/>
        </a:spcAft>
        <a:defRPr sz="4400">
          <a:solidFill>
            <a:schemeClr val="bg1"/>
          </a:solidFill>
          <a:latin typeface="Helvetica" pitchFamily="1" charset="0"/>
          <a:cs typeface="Arial" pitchFamily="34" charset="0"/>
        </a:defRPr>
      </a:lvl3pPr>
      <a:lvl4pPr algn="ctr" rtl="0" eaLnBrk="0" fontAlgn="base" hangingPunct="0">
        <a:spcBef>
          <a:spcPct val="0"/>
        </a:spcBef>
        <a:spcAft>
          <a:spcPct val="0"/>
        </a:spcAft>
        <a:defRPr sz="4400">
          <a:solidFill>
            <a:schemeClr val="bg1"/>
          </a:solidFill>
          <a:latin typeface="Helvetica" pitchFamily="1" charset="0"/>
          <a:cs typeface="Arial" pitchFamily="34" charset="0"/>
        </a:defRPr>
      </a:lvl4pPr>
      <a:lvl5pPr algn="ctr" rtl="0" eaLnBrk="0" fontAlgn="base" hangingPunct="0">
        <a:spcBef>
          <a:spcPct val="0"/>
        </a:spcBef>
        <a:spcAft>
          <a:spcPct val="0"/>
        </a:spcAft>
        <a:defRPr sz="4400">
          <a:solidFill>
            <a:schemeClr val="bg1"/>
          </a:solidFill>
          <a:latin typeface="Helvetica" pitchFamily="1" charset="0"/>
          <a:cs typeface="Arial" pitchFamily="34" charset="0"/>
        </a:defRPr>
      </a:lvl5pPr>
      <a:lvl6pPr marL="457200" algn="ctr" rtl="0" eaLnBrk="1" fontAlgn="base" hangingPunct="1">
        <a:spcBef>
          <a:spcPct val="0"/>
        </a:spcBef>
        <a:spcAft>
          <a:spcPct val="0"/>
        </a:spcAft>
        <a:defRPr sz="4400">
          <a:solidFill>
            <a:schemeClr val="bg1"/>
          </a:solidFill>
          <a:latin typeface="Helvetica" pitchFamily="1" charset="0"/>
          <a:cs typeface="Arial" pitchFamily="34" charset="0"/>
        </a:defRPr>
      </a:lvl6pPr>
      <a:lvl7pPr marL="914400" algn="ctr" rtl="0" eaLnBrk="1" fontAlgn="base" hangingPunct="1">
        <a:spcBef>
          <a:spcPct val="0"/>
        </a:spcBef>
        <a:spcAft>
          <a:spcPct val="0"/>
        </a:spcAft>
        <a:defRPr sz="4400">
          <a:solidFill>
            <a:schemeClr val="bg1"/>
          </a:solidFill>
          <a:latin typeface="Helvetica" pitchFamily="1" charset="0"/>
          <a:cs typeface="Arial" pitchFamily="34" charset="0"/>
        </a:defRPr>
      </a:lvl7pPr>
      <a:lvl8pPr marL="1371600" algn="ctr" rtl="0" eaLnBrk="1" fontAlgn="base" hangingPunct="1">
        <a:spcBef>
          <a:spcPct val="0"/>
        </a:spcBef>
        <a:spcAft>
          <a:spcPct val="0"/>
        </a:spcAft>
        <a:defRPr sz="4400">
          <a:solidFill>
            <a:schemeClr val="bg1"/>
          </a:solidFill>
          <a:latin typeface="Helvetica" pitchFamily="1" charset="0"/>
          <a:cs typeface="Arial" pitchFamily="34" charset="0"/>
        </a:defRPr>
      </a:lvl8pPr>
      <a:lvl9pPr marL="1828800" algn="ctr" rtl="0" eaLnBrk="1" fontAlgn="base" hangingPunct="1">
        <a:spcBef>
          <a:spcPct val="0"/>
        </a:spcBef>
        <a:spcAft>
          <a:spcPct val="0"/>
        </a:spcAft>
        <a:defRPr sz="4400">
          <a:solidFill>
            <a:schemeClr val="bg1"/>
          </a:solidFill>
          <a:latin typeface="Helvetica" pitchFamily="1" charset="0"/>
          <a:cs typeface="Arial" pitchFamily="34" charset="0"/>
        </a:defRPr>
      </a:lvl9pPr>
    </p:titleStyle>
    <p:bodyStyle>
      <a:lvl1pPr marL="342900" indent="-342900" algn="l" rtl="0" eaLnBrk="0" fontAlgn="base" hangingPunct="0">
        <a:spcBef>
          <a:spcPct val="20000"/>
        </a:spcBef>
        <a:spcAft>
          <a:spcPct val="0"/>
        </a:spcAft>
        <a:buChar char="•"/>
        <a:defRPr sz="3200">
          <a:solidFill>
            <a:srgbClr val="C5E5FF"/>
          </a:solidFill>
          <a:latin typeface="+mn-lt"/>
          <a:ea typeface="+mn-ea"/>
          <a:cs typeface="+mn-cs"/>
        </a:defRPr>
      </a:lvl1pPr>
      <a:lvl2pPr marL="742950" indent="-285750" algn="l" rtl="0" eaLnBrk="0" fontAlgn="base" hangingPunct="0">
        <a:spcBef>
          <a:spcPct val="20000"/>
        </a:spcBef>
        <a:spcAft>
          <a:spcPct val="0"/>
        </a:spcAft>
        <a:buChar char="–"/>
        <a:defRPr sz="2800">
          <a:solidFill>
            <a:srgbClr val="C5E5FF"/>
          </a:solidFill>
          <a:latin typeface="+mn-lt"/>
          <a:cs typeface="+mn-cs"/>
        </a:defRPr>
      </a:lvl2pPr>
      <a:lvl3pPr marL="1143000" indent="-228600" algn="l" rtl="0" eaLnBrk="0" fontAlgn="base" hangingPunct="0">
        <a:spcBef>
          <a:spcPct val="20000"/>
        </a:spcBef>
        <a:spcAft>
          <a:spcPct val="0"/>
        </a:spcAft>
        <a:buChar char="•"/>
        <a:defRPr sz="2400">
          <a:solidFill>
            <a:srgbClr val="C5E5FF"/>
          </a:solidFill>
          <a:latin typeface="+mn-lt"/>
          <a:cs typeface="+mn-cs"/>
        </a:defRPr>
      </a:lvl3pPr>
      <a:lvl4pPr marL="1600200" indent="-228600" algn="l" rtl="0" eaLnBrk="0" fontAlgn="base" hangingPunct="0">
        <a:spcBef>
          <a:spcPct val="20000"/>
        </a:spcBef>
        <a:spcAft>
          <a:spcPct val="0"/>
        </a:spcAft>
        <a:buChar char="–"/>
        <a:defRPr sz="2000">
          <a:solidFill>
            <a:srgbClr val="C5E5FF"/>
          </a:solidFill>
          <a:latin typeface="+mn-lt"/>
          <a:cs typeface="+mn-cs"/>
        </a:defRPr>
      </a:lvl4pPr>
      <a:lvl5pPr marL="2057400" indent="-228600" algn="l" rtl="0" eaLnBrk="0" fontAlgn="base" hangingPunct="0">
        <a:spcBef>
          <a:spcPct val="20000"/>
        </a:spcBef>
        <a:spcAft>
          <a:spcPct val="0"/>
        </a:spcAft>
        <a:buChar char="»"/>
        <a:defRPr sz="2000">
          <a:solidFill>
            <a:srgbClr val="C5E5FF"/>
          </a:solidFill>
          <a:latin typeface="+mn-lt"/>
          <a:cs typeface="+mn-cs"/>
        </a:defRPr>
      </a:lvl5pPr>
      <a:lvl6pPr marL="2514600" indent="-228600" algn="l" rtl="0" eaLnBrk="1" fontAlgn="base" hangingPunct="1">
        <a:spcBef>
          <a:spcPct val="20000"/>
        </a:spcBef>
        <a:spcAft>
          <a:spcPct val="0"/>
        </a:spcAft>
        <a:buChar char="»"/>
        <a:defRPr sz="2000">
          <a:solidFill>
            <a:srgbClr val="C5E5FF"/>
          </a:solidFill>
          <a:latin typeface="+mn-lt"/>
          <a:cs typeface="+mn-cs"/>
        </a:defRPr>
      </a:lvl6pPr>
      <a:lvl7pPr marL="2971800" indent="-228600" algn="l" rtl="0" eaLnBrk="1" fontAlgn="base" hangingPunct="1">
        <a:spcBef>
          <a:spcPct val="20000"/>
        </a:spcBef>
        <a:spcAft>
          <a:spcPct val="0"/>
        </a:spcAft>
        <a:buChar char="»"/>
        <a:defRPr sz="2000">
          <a:solidFill>
            <a:srgbClr val="C5E5FF"/>
          </a:solidFill>
          <a:latin typeface="+mn-lt"/>
          <a:cs typeface="+mn-cs"/>
        </a:defRPr>
      </a:lvl7pPr>
      <a:lvl8pPr marL="3429000" indent="-228600" algn="l" rtl="0" eaLnBrk="1" fontAlgn="base" hangingPunct="1">
        <a:spcBef>
          <a:spcPct val="20000"/>
        </a:spcBef>
        <a:spcAft>
          <a:spcPct val="0"/>
        </a:spcAft>
        <a:buChar char="»"/>
        <a:defRPr sz="2000">
          <a:solidFill>
            <a:srgbClr val="C5E5FF"/>
          </a:solidFill>
          <a:latin typeface="+mn-lt"/>
          <a:cs typeface="+mn-cs"/>
        </a:defRPr>
      </a:lvl8pPr>
      <a:lvl9pPr marL="3886200" indent="-228600" algn="l" rtl="0" eaLnBrk="1" fontAlgn="base" hangingPunct="1">
        <a:spcBef>
          <a:spcPct val="20000"/>
        </a:spcBef>
        <a:spcAft>
          <a:spcPct val="0"/>
        </a:spcAft>
        <a:buChar char="»"/>
        <a:defRPr sz="2000">
          <a:solidFill>
            <a:srgbClr val="C5E5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290" name="Picture 10" descr="PPT_fondslide.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2"/>
          <p:cNvSpPr>
            <a:spLocks noGrp="1" noChangeArrowheads="1"/>
          </p:cNvSpPr>
          <p:nvPr>
            <p:ph type="title"/>
          </p:nvPr>
        </p:nvSpPr>
        <p:spPr bwMode="auto">
          <a:xfrm>
            <a:off x="468313" y="-1588"/>
            <a:ext cx="8218487" cy="64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GB" altLang="en-US" smtClean="0"/>
          </a:p>
        </p:txBody>
      </p:sp>
      <p:sp>
        <p:nvSpPr>
          <p:cNvPr id="12292" name="Rectangle 3"/>
          <p:cNvSpPr>
            <a:spLocks noGrp="1" noChangeArrowheads="1"/>
          </p:cNvSpPr>
          <p:nvPr>
            <p:ph type="body" idx="1"/>
          </p:nvPr>
        </p:nvSpPr>
        <p:spPr bwMode="auto">
          <a:xfrm>
            <a:off x="468313" y="1600200"/>
            <a:ext cx="82184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39300" name="Rectangle 4"/>
          <p:cNvSpPr>
            <a:spLocks noGrp="1" noChangeArrowheads="1"/>
          </p:cNvSpPr>
          <p:nvPr>
            <p:ph type="dt" sz="half" idx="2"/>
          </p:nvPr>
        </p:nvSpPr>
        <p:spPr bwMode="auto">
          <a:xfrm>
            <a:off x="1717675"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a:defRPr/>
            </a:pPr>
            <a:fld id="{46CCE750-8787-4879-9741-FDF2B5AE367E}" type="datetime1">
              <a:rPr lang="en-US" altLang="en-US"/>
              <a:pPr>
                <a:defRPr/>
              </a:pPr>
              <a:t>25-Jul-2016</a:t>
            </a:fld>
            <a:endParaRPr lang="en-US" altLang="en-US"/>
          </a:p>
        </p:txBody>
      </p:sp>
      <p:sp>
        <p:nvSpPr>
          <p:cNvPr id="439301" name="Rectangle 5"/>
          <p:cNvSpPr>
            <a:spLocks noGrp="1" noChangeArrowheads="1"/>
          </p:cNvSpPr>
          <p:nvPr>
            <p:ph type="ftr" sz="quarter" idx="3"/>
          </p:nvPr>
        </p:nvSpPr>
        <p:spPr bwMode="auto">
          <a:xfrm>
            <a:off x="4556125"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pPr>
              <a:defRPr/>
            </a:pPr>
            <a:endParaRPr lang="en-US" altLang="en-US"/>
          </a:p>
        </p:txBody>
      </p:sp>
      <p:sp>
        <p:nvSpPr>
          <p:cNvPr id="439302" name="Rectangle 6"/>
          <p:cNvSpPr>
            <a:spLocks noGrp="1" noChangeArrowheads="1"/>
          </p:cNvSpPr>
          <p:nvPr>
            <p:ph type="sldNum" sz="quarter" idx="4"/>
          </p:nvPr>
        </p:nvSpPr>
        <p:spPr bwMode="auto">
          <a:xfrm>
            <a:off x="7596188" y="6245225"/>
            <a:ext cx="1114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a:defRPr/>
            </a:pPr>
            <a:fld id="{8A4CA380-F858-4C56-8860-829882C8FC52}" type="slidenum">
              <a:rPr lang="en-US" altLang="en-US"/>
              <a:pPr>
                <a:defRPr/>
              </a:pPr>
              <a:t>‹#›</a:t>
            </a:fld>
            <a:endParaRPr lang="en-US" altLang="en-US"/>
          </a:p>
        </p:txBody>
      </p:sp>
      <p:pic>
        <p:nvPicPr>
          <p:cNvPr id="12296" name="Picture 11" descr="OECD_10cm.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68313" y="6172200"/>
            <a:ext cx="1211262"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2601" r:id="rId1"/>
    <p:sldLayoutId id="2147492538" r:id="rId2"/>
    <p:sldLayoutId id="2147492539" r:id="rId3"/>
    <p:sldLayoutId id="2147492540" r:id="rId4"/>
    <p:sldLayoutId id="2147492541" r:id="rId5"/>
    <p:sldLayoutId id="2147492542" r:id="rId6"/>
    <p:sldLayoutId id="2147492543" r:id="rId7"/>
    <p:sldLayoutId id="2147492544" r:id="rId8"/>
    <p:sldLayoutId id="2147492545" r:id="rId9"/>
    <p:sldLayoutId id="2147492546" r:id="rId10"/>
    <p:sldLayoutId id="2147492547" r:id="rId11"/>
  </p:sldLayoutIdLst>
  <p:hf hdr="0" ftr="0" dt="0"/>
  <p:txStyles>
    <p:titleStyle>
      <a:lvl1pPr algn="ctr" rtl="0" eaLnBrk="0" fontAlgn="base" hangingPunct="0">
        <a:spcBef>
          <a:spcPct val="0"/>
        </a:spcBef>
        <a:spcAft>
          <a:spcPct val="0"/>
        </a:spcAft>
        <a:defRPr sz="4000">
          <a:solidFill>
            <a:schemeClr val="bg1"/>
          </a:solidFill>
          <a:latin typeface="+mj-lt"/>
          <a:ea typeface="+mj-ea"/>
          <a:cs typeface="+mj-cs"/>
        </a:defRPr>
      </a:lvl1pPr>
      <a:lvl2pPr algn="ctr" rtl="0" eaLnBrk="0" fontAlgn="base" hangingPunct="0">
        <a:spcBef>
          <a:spcPct val="0"/>
        </a:spcBef>
        <a:spcAft>
          <a:spcPct val="0"/>
        </a:spcAft>
        <a:defRPr sz="4000">
          <a:solidFill>
            <a:schemeClr val="bg1"/>
          </a:solidFill>
          <a:latin typeface="Helvetica" pitchFamily="34" charset="0"/>
          <a:cs typeface="Arial" charset="0"/>
        </a:defRPr>
      </a:lvl2pPr>
      <a:lvl3pPr algn="ctr" rtl="0" eaLnBrk="0" fontAlgn="base" hangingPunct="0">
        <a:spcBef>
          <a:spcPct val="0"/>
        </a:spcBef>
        <a:spcAft>
          <a:spcPct val="0"/>
        </a:spcAft>
        <a:defRPr sz="4000">
          <a:solidFill>
            <a:schemeClr val="bg1"/>
          </a:solidFill>
          <a:latin typeface="Helvetica" pitchFamily="34" charset="0"/>
          <a:cs typeface="Arial" charset="0"/>
        </a:defRPr>
      </a:lvl3pPr>
      <a:lvl4pPr algn="ctr" rtl="0" eaLnBrk="0" fontAlgn="base" hangingPunct="0">
        <a:spcBef>
          <a:spcPct val="0"/>
        </a:spcBef>
        <a:spcAft>
          <a:spcPct val="0"/>
        </a:spcAft>
        <a:defRPr sz="4000">
          <a:solidFill>
            <a:schemeClr val="bg1"/>
          </a:solidFill>
          <a:latin typeface="Helvetica" pitchFamily="34" charset="0"/>
          <a:cs typeface="Arial" charset="0"/>
        </a:defRPr>
      </a:lvl4pPr>
      <a:lvl5pPr algn="ctr" rtl="0" eaLnBrk="0" fontAlgn="base" hangingPunct="0">
        <a:spcBef>
          <a:spcPct val="0"/>
        </a:spcBef>
        <a:spcAft>
          <a:spcPct val="0"/>
        </a:spcAft>
        <a:defRPr sz="4000">
          <a:solidFill>
            <a:schemeClr val="bg1"/>
          </a:solidFill>
          <a:latin typeface="Helvetica" pitchFamily="34" charset="0"/>
          <a:cs typeface="Arial" charset="0"/>
        </a:defRPr>
      </a:lvl5pPr>
      <a:lvl6pPr marL="457200" algn="ctr" rtl="0" eaLnBrk="1" fontAlgn="base" hangingPunct="1">
        <a:spcBef>
          <a:spcPct val="0"/>
        </a:spcBef>
        <a:spcAft>
          <a:spcPct val="0"/>
        </a:spcAft>
        <a:defRPr sz="4400">
          <a:solidFill>
            <a:schemeClr val="bg2"/>
          </a:solidFill>
          <a:latin typeface="Helvetica" pitchFamily="34" charset="0"/>
          <a:cs typeface="Arial" charset="0"/>
        </a:defRPr>
      </a:lvl6pPr>
      <a:lvl7pPr marL="914400" algn="ctr" rtl="0" eaLnBrk="1" fontAlgn="base" hangingPunct="1">
        <a:spcBef>
          <a:spcPct val="0"/>
        </a:spcBef>
        <a:spcAft>
          <a:spcPct val="0"/>
        </a:spcAft>
        <a:defRPr sz="4400">
          <a:solidFill>
            <a:schemeClr val="bg2"/>
          </a:solidFill>
          <a:latin typeface="Helvetica" pitchFamily="34" charset="0"/>
          <a:cs typeface="Arial" charset="0"/>
        </a:defRPr>
      </a:lvl7pPr>
      <a:lvl8pPr marL="1371600" algn="ctr" rtl="0" eaLnBrk="1" fontAlgn="base" hangingPunct="1">
        <a:spcBef>
          <a:spcPct val="0"/>
        </a:spcBef>
        <a:spcAft>
          <a:spcPct val="0"/>
        </a:spcAft>
        <a:defRPr sz="4400">
          <a:solidFill>
            <a:schemeClr val="bg2"/>
          </a:solidFill>
          <a:latin typeface="Helvetica" pitchFamily="34" charset="0"/>
          <a:cs typeface="Arial" charset="0"/>
        </a:defRPr>
      </a:lvl8pPr>
      <a:lvl9pPr marL="1828800" algn="ctr" rtl="0" eaLnBrk="1" fontAlgn="base" hangingPunct="1">
        <a:spcBef>
          <a:spcPct val="0"/>
        </a:spcBef>
        <a:spcAft>
          <a:spcPct val="0"/>
        </a:spcAft>
        <a:defRPr sz="4400">
          <a:solidFill>
            <a:schemeClr val="bg2"/>
          </a:solidFill>
          <a:latin typeface="Helvetica"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cs typeface="+mn-cs"/>
        </a:defRPr>
      </a:lvl2pPr>
      <a:lvl3pPr marL="1143000" indent="-228600" algn="l" rtl="0" eaLnBrk="0" fontAlgn="base" hangingPunct="0">
        <a:spcBef>
          <a:spcPct val="20000"/>
        </a:spcBef>
        <a:spcAft>
          <a:spcPct val="0"/>
        </a:spcAft>
        <a:buChar char="•"/>
        <a:defRPr sz="2400">
          <a:solidFill>
            <a:schemeClr val="bg1"/>
          </a:solidFill>
          <a:latin typeface="+mn-lt"/>
          <a:cs typeface="+mn-cs"/>
        </a:defRPr>
      </a:lvl3pPr>
      <a:lvl4pPr marL="1600200" indent="-228600" algn="l" rtl="0" eaLnBrk="0" fontAlgn="base" hangingPunct="0">
        <a:spcBef>
          <a:spcPct val="20000"/>
        </a:spcBef>
        <a:spcAft>
          <a:spcPct val="0"/>
        </a:spcAft>
        <a:buChar char="–"/>
        <a:defRPr sz="2000">
          <a:solidFill>
            <a:schemeClr val="bg1"/>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eaLnBrk="1" fontAlgn="base" hangingPunct="1">
        <a:spcBef>
          <a:spcPct val="20000"/>
        </a:spcBef>
        <a:spcAft>
          <a:spcPct val="0"/>
        </a:spcAft>
        <a:buChar char="»"/>
        <a:defRPr sz="2000">
          <a:solidFill>
            <a:srgbClr val="0073CF"/>
          </a:solidFill>
          <a:latin typeface="+mn-lt"/>
          <a:cs typeface="+mn-cs"/>
        </a:defRPr>
      </a:lvl6pPr>
      <a:lvl7pPr marL="2971800" indent="-228600" algn="l" rtl="0" eaLnBrk="1" fontAlgn="base" hangingPunct="1">
        <a:spcBef>
          <a:spcPct val="20000"/>
        </a:spcBef>
        <a:spcAft>
          <a:spcPct val="0"/>
        </a:spcAft>
        <a:buChar char="»"/>
        <a:defRPr sz="2000">
          <a:solidFill>
            <a:srgbClr val="0073CF"/>
          </a:solidFill>
          <a:latin typeface="+mn-lt"/>
          <a:cs typeface="+mn-cs"/>
        </a:defRPr>
      </a:lvl7pPr>
      <a:lvl8pPr marL="3429000" indent="-228600" algn="l" rtl="0" eaLnBrk="1" fontAlgn="base" hangingPunct="1">
        <a:spcBef>
          <a:spcPct val="20000"/>
        </a:spcBef>
        <a:spcAft>
          <a:spcPct val="0"/>
        </a:spcAft>
        <a:buChar char="»"/>
        <a:defRPr sz="2000">
          <a:solidFill>
            <a:srgbClr val="0073CF"/>
          </a:solidFill>
          <a:latin typeface="+mn-lt"/>
          <a:cs typeface="+mn-cs"/>
        </a:defRPr>
      </a:lvl8pPr>
      <a:lvl9pPr marL="3886200" indent="-228600" algn="l" rtl="0" eaLnBrk="1" fontAlgn="base" hangingPunct="1">
        <a:spcBef>
          <a:spcPct val="20000"/>
        </a:spcBef>
        <a:spcAft>
          <a:spcPct val="0"/>
        </a:spcAft>
        <a:buChar char="»"/>
        <a:defRPr sz="2000">
          <a:solidFill>
            <a:srgbClr val="0073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10" descr="PPT_fondslide.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2"/>
          <p:cNvSpPr>
            <a:spLocks noGrp="1" noChangeArrowheads="1"/>
          </p:cNvSpPr>
          <p:nvPr>
            <p:ph type="title"/>
          </p:nvPr>
        </p:nvSpPr>
        <p:spPr bwMode="auto">
          <a:xfrm>
            <a:off x="468313" y="-1588"/>
            <a:ext cx="8218487" cy="64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GB" altLang="en-US" smtClean="0"/>
          </a:p>
        </p:txBody>
      </p:sp>
      <p:sp>
        <p:nvSpPr>
          <p:cNvPr id="13316" name="Rectangle 3"/>
          <p:cNvSpPr>
            <a:spLocks noGrp="1" noChangeArrowheads="1"/>
          </p:cNvSpPr>
          <p:nvPr>
            <p:ph type="body" idx="1"/>
          </p:nvPr>
        </p:nvSpPr>
        <p:spPr bwMode="auto">
          <a:xfrm>
            <a:off x="468313" y="1600200"/>
            <a:ext cx="82184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39300" name="Rectangle 4"/>
          <p:cNvSpPr>
            <a:spLocks noGrp="1" noChangeArrowheads="1"/>
          </p:cNvSpPr>
          <p:nvPr>
            <p:ph type="dt" sz="half" idx="2"/>
          </p:nvPr>
        </p:nvSpPr>
        <p:spPr bwMode="auto">
          <a:xfrm>
            <a:off x="1717675"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a:defRPr/>
            </a:pPr>
            <a:fld id="{5C21DC30-7650-4C23-88D5-BF113832C59A}" type="datetime1">
              <a:rPr lang="en-US" altLang="en-US"/>
              <a:pPr>
                <a:defRPr/>
              </a:pPr>
              <a:t>25-Jul-2016</a:t>
            </a:fld>
            <a:endParaRPr lang="en-US" altLang="en-US"/>
          </a:p>
        </p:txBody>
      </p:sp>
      <p:sp>
        <p:nvSpPr>
          <p:cNvPr id="439301" name="Rectangle 5"/>
          <p:cNvSpPr>
            <a:spLocks noGrp="1" noChangeArrowheads="1"/>
          </p:cNvSpPr>
          <p:nvPr>
            <p:ph type="ftr" sz="quarter" idx="3"/>
          </p:nvPr>
        </p:nvSpPr>
        <p:spPr bwMode="auto">
          <a:xfrm>
            <a:off x="4556125"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pPr>
              <a:defRPr/>
            </a:pPr>
            <a:endParaRPr lang="en-US" altLang="en-US"/>
          </a:p>
        </p:txBody>
      </p:sp>
      <p:sp>
        <p:nvSpPr>
          <p:cNvPr id="439302" name="Rectangle 6"/>
          <p:cNvSpPr>
            <a:spLocks noGrp="1" noChangeArrowheads="1"/>
          </p:cNvSpPr>
          <p:nvPr>
            <p:ph type="sldNum" sz="quarter" idx="4"/>
          </p:nvPr>
        </p:nvSpPr>
        <p:spPr bwMode="auto">
          <a:xfrm>
            <a:off x="7596188" y="6245225"/>
            <a:ext cx="1114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a:defRPr/>
            </a:pPr>
            <a:fld id="{E787D718-89EF-4A17-8791-22234F62720A}" type="slidenum">
              <a:rPr lang="en-US" altLang="en-US"/>
              <a:pPr>
                <a:defRPr/>
              </a:pPr>
              <a:t>‹#›</a:t>
            </a:fld>
            <a:endParaRPr lang="en-US" altLang="en-US"/>
          </a:p>
        </p:txBody>
      </p:sp>
      <p:pic>
        <p:nvPicPr>
          <p:cNvPr id="13320" name="Picture 11" descr="OECD_10cm.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68313" y="6172200"/>
            <a:ext cx="1211262"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2602" r:id="rId1"/>
    <p:sldLayoutId id="2147492548" r:id="rId2"/>
    <p:sldLayoutId id="2147492549" r:id="rId3"/>
    <p:sldLayoutId id="2147492550" r:id="rId4"/>
    <p:sldLayoutId id="2147492551" r:id="rId5"/>
    <p:sldLayoutId id="2147492552" r:id="rId6"/>
    <p:sldLayoutId id="2147492553" r:id="rId7"/>
    <p:sldLayoutId id="2147492554" r:id="rId8"/>
    <p:sldLayoutId id="2147492555" r:id="rId9"/>
    <p:sldLayoutId id="2147492556" r:id="rId10"/>
    <p:sldLayoutId id="2147492557" r:id="rId11"/>
  </p:sldLayoutIdLst>
  <p:hf hdr="0" ftr="0" dt="0"/>
  <p:txStyles>
    <p:titleStyle>
      <a:lvl1pPr algn="ctr" rtl="0" eaLnBrk="0" fontAlgn="base" hangingPunct="0">
        <a:spcBef>
          <a:spcPct val="0"/>
        </a:spcBef>
        <a:spcAft>
          <a:spcPct val="0"/>
        </a:spcAft>
        <a:defRPr sz="4000">
          <a:solidFill>
            <a:schemeClr val="bg1"/>
          </a:solidFill>
          <a:latin typeface="+mj-lt"/>
          <a:ea typeface="+mj-ea"/>
          <a:cs typeface="+mj-cs"/>
        </a:defRPr>
      </a:lvl1pPr>
      <a:lvl2pPr algn="ctr" rtl="0" eaLnBrk="0" fontAlgn="base" hangingPunct="0">
        <a:spcBef>
          <a:spcPct val="0"/>
        </a:spcBef>
        <a:spcAft>
          <a:spcPct val="0"/>
        </a:spcAft>
        <a:defRPr sz="4000">
          <a:solidFill>
            <a:schemeClr val="bg1"/>
          </a:solidFill>
          <a:latin typeface="Helvetica" pitchFamily="34" charset="0"/>
          <a:cs typeface="Arial" charset="0"/>
        </a:defRPr>
      </a:lvl2pPr>
      <a:lvl3pPr algn="ctr" rtl="0" eaLnBrk="0" fontAlgn="base" hangingPunct="0">
        <a:spcBef>
          <a:spcPct val="0"/>
        </a:spcBef>
        <a:spcAft>
          <a:spcPct val="0"/>
        </a:spcAft>
        <a:defRPr sz="4000">
          <a:solidFill>
            <a:schemeClr val="bg1"/>
          </a:solidFill>
          <a:latin typeface="Helvetica" pitchFamily="34" charset="0"/>
          <a:cs typeface="Arial" charset="0"/>
        </a:defRPr>
      </a:lvl3pPr>
      <a:lvl4pPr algn="ctr" rtl="0" eaLnBrk="0" fontAlgn="base" hangingPunct="0">
        <a:spcBef>
          <a:spcPct val="0"/>
        </a:spcBef>
        <a:spcAft>
          <a:spcPct val="0"/>
        </a:spcAft>
        <a:defRPr sz="4000">
          <a:solidFill>
            <a:schemeClr val="bg1"/>
          </a:solidFill>
          <a:latin typeface="Helvetica" pitchFamily="34" charset="0"/>
          <a:cs typeface="Arial" charset="0"/>
        </a:defRPr>
      </a:lvl4pPr>
      <a:lvl5pPr algn="ctr" rtl="0" eaLnBrk="0" fontAlgn="base" hangingPunct="0">
        <a:spcBef>
          <a:spcPct val="0"/>
        </a:spcBef>
        <a:spcAft>
          <a:spcPct val="0"/>
        </a:spcAft>
        <a:defRPr sz="4000">
          <a:solidFill>
            <a:schemeClr val="bg1"/>
          </a:solidFill>
          <a:latin typeface="Helvetica" pitchFamily="34" charset="0"/>
          <a:cs typeface="Arial" charset="0"/>
        </a:defRPr>
      </a:lvl5pPr>
      <a:lvl6pPr marL="457200" algn="ctr" rtl="0" eaLnBrk="1" fontAlgn="base" hangingPunct="1">
        <a:spcBef>
          <a:spcPct val="0"/>
        </a:spcBef>
        <a:spcAft>
          <a:spcPct val="0"/>
        </a:spcAft>
        <a:defRPr sz="4400">
          <a:solidFill>
            <a:schemeClr val="bg2"/>
          </a:solidFill>
          <a:latin typeface="Helvetica" pitchFamily="34" charset="0"/>
          <a:cs typeface="Arial" charset="0"/>
        </a:defRPr>
      </a:lvl6pPr>
      <a:lvl7pPr marL="914400" algn="ctr" rtl="0" eaLnBrk="1" fontAlgn="base" hangingPunct="1">
        <a:spcBef>
          <a:spcPct val="0"/>
        </a:spcBef>
        <a:spcAft>
          <a:spcPct val="0"/>
        </a:spcAft>
        <a:defRPr sz="4400">
          <a:solidFill>
            <a:schemeClr val="bg2"/>
          </a:solidFill>
          <a:latin typeface="Helvetica" pitchFamily="34" charset="0"/>
          <a:cs typeface="Arial" charset="0"/>
        </a:defRPr>
      </a:lvl7pPr>
      <a:lvl8pPr marL="1371600" algn="ctr" rtl="0" eaLnBrk="1" fontAlgn="base" hangingPunct="1">
        <a:spcBef>
          <a:spcPct val="0"/>
        </a:spcBef>
        <a:spcAft>
          <a:spcPct val="0"/>
        </a:spcAft>
        <a:defRPr sz="4400">
          <a:solidFill>
            <a:schemeClr val="bg2"/>
          </a:solidFill>
          <a:latin typeface="Helvetica" pitchFamily="34" charset="0"/>
          <a:cs typeface="Arial" charset="0"/>
        </a:defRPr>
      </a:lvl8pPr>
      <a:lvl9pPr marL="1828800" algn="ctr" rtl="0" eaLnBrk="1" fontAlgn="base" hangingPunct="1">
        <a:spcBef>
          <a:spcPct val="0"/>
        </a:spcBef>
        <a:spcAft>
          <a:spcPct val="0"/>
        </a:spcAft>
        <a:defRPr sz="4400">
          <a:solidFill>
            <a:schemeClr val="bg2"/>
          </a:solidFill>
          <a:latin typeface="Helvetica"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cs typeface="+mn-cs"/>
        </a:defRPr>
      </a:lvl2pPr>
      <a:lvl3pPr marL="1143000" indent="-228600" algn="l" rtl="0" eaLnBrk="0" fontAlgn="base" hangingPunct="0">
        <a:spcBef>
          <a:spcPct val="20000"/>
        </a:spcBef>
        <a:spcAft>
          <a:spcPct val="0"/>
        </a:spcAft>
        <a:buChar char="•"/>
        <a:defRPr sz="2400">
          <a:solidFill>
            <a:schemeClr val="bg1"/>
          </a:solidFill>
          <a:latin typeface="+mn-lt"/>
          <a:cs typeface="+mn-cs"/>
        </a:defRPr>
      </a:lvl3pPr>
      <a:lvl4pPr marL="1600200" indent="-228600" algn="l" rtl="0" eaLnBrk="0" fontAlgn="base" hangingPunct="0">
        <a:spcBef>
          <a:spcPct val="20000"/>
        </a:spcBef>
        <a:spcAft>
          <a:spcPct val="0"/>
        </a:spcAft>
        <a:buChar char="–"/>
        <a:defRPr sz="2000">
          <a:solidFill>
            <a:schemeClr val="bg1"/>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eaLnBrk="1" fontAlgn="base" hangingPunct="1">
        <a:spcBef>
          <a:spcPct val="20000"/>
        </a:spcBef>
        <a:spcAft>
          <a:spcPct val="0"/>
        </a:spcAft>
        <a:buChar char="»"/>
        <a:defRPr sz="2000">
          <a:solidFill>
            <a:srgbClr val="0073CF"/>
          </a:solidFill>
          <a:latin typeface="+mn-lt"/>
          <a:cs typeface="+mn-cs"/>
        </a:defRPr>
      </a:lvl6pPr>
      <a:lvl7pPr marL="2971800" indent="-228600" algn="l" rtl="0" eaLnBrk="1" fontAlgn="base" hangingPunct="1">
        <a:spcBef>
          <a:spcPct val="20000"/>
        </a:spcBef>
        <a:spcAft>
          <a:spcPct val="0"/>
        </a:spcAft>
        <a:buChar char="»"/>
        <a:defRPr sz="2000">
          <a:solidFill>
            <a:srgbClr val="0073CF"/>
          </a:solidFill>
          <a:latin typeface="+mn-lt"/>
          <a:cs typeface="+mn-cs"/>
        </a:defRPr>
      </a:lvl7pPr>
      <a:lvl8pPr marL="3429000" indent="-228600" algn="l" rtl="0" eaLnBrk="1" fontAlgn="base" hangingPunct="1">
        <a:spcBef>
          <a:spcPct val="20000"/>
        </a:spcBef>
        <a:spcAft>
          <a:spcPct val="0"/>
        </a:spcAft>
        <a:buChar char="»"/>
        <a:defRPr sz="2000">
          <a:solidFill>
            <a:srgbClr val="0073CF"/>
          </a:solidFill>
          <a:latin typeface="+mn-lt"/>
          <a:cs typeface="+mn-cs"/>
        </a:defRPr>
      </a:lvl8pPr>
      <a:lvl9pPr marL="3886200" indent="-228600" algn="l" rtl="0" eaLnBrk="1" fontAlgn="base" hangingPunct="1">
        <a:spcBef>
          <a:spcPct val="20000"/>
        </a:spcBef>
        <a:spcAft>
          <a:spcPct val="0"/>
        </a:spcAft>
        <a:buChar char="»"/>
        <a:defRPr sz="2000">
          <a:solidFill>
            <a:srgbClr val="0073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338" name="Picture 10" descr="PPT_fondslide.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2"/>
          <p:cNvSpPr>
            <a:spLocks noGrp="1" noChangeArrowheads="1"/>
          </p:cNvSpPr>
          <p:nvPr>
            <p:ph type="title"/>
          </p:nvPr>
        </p:nvSpPr>
        <p:spPr bwMode="auto">
          <a:xfrm>
            <a:off x="468313" y="-1588"/>
            <a:ext cx="8218487" cy="64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GB" altLang="en-US" smtClean="0"/>
          </a:p>
        </p:txBody>
      </p:sp>
      <p:sp>
        <p:nvSpPr>
          <p:cNvPr id="14340" name="Rectangle 3"/>
          <p:cNvSpPr>
            <a:spLocks noGrp="1" noChangeArrowheads="1"/>
          </p:cNvSpPr>
          <p:nvPr>
            <p:ph type="body" idx="1"/>
          </p:nvPr>
        </p:nvSpPr>
        <p:spPr bwMode="auto">
          <a:xfrm>
            <a:off x="468313" y="1600200"/>
            <a:ext cx="82184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39300" name="Rectangle 4"/>
          <p:cNvSpPr>
            <a:spLocks noGrp="1" noChangeArrowheads="1"/>
          </p:cNvSpPr>
          <p:nvPr>
            <p:ph type="dt" sz="half" idx="2"/>
          </p:nvPr>
        </p:nvSpPr>
        <p:spPr bwMode="auto">
          <a:xfrm>
            <a:off x="1717675"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a:defRPr/>
            </a:pPr>
            <a:fld id="{B7FDF758-3282-42A5-BF65-C654F2F7B21F}" type="datetime1">
              <a:rPr lang="en-US" altLang="en-US"/>
              <a:pPr>
                <a:defRPr/>
              </a:pPr>
              <a:t>25-Jul-2016</a:t>
            </a:fld>
            <a:endParaRPr lang="en-US" altLang="en-US"/>
          </a:p>
        </p:txBody>
      </p:sp>
      <p:sp>
        <p:nvSpPr>
          <p:cNvPr id="439301" name="Rectangle 5"/>
          <p:cNvSpPr>
            <a:spLocks noGrp="1" noChangeArrowheads="1"/>
          </p:cNvSpPr>
          <p:nvPr>
            <p:ph type="ftr" sz="quarter" idx="3"/>
          </p:nvPr>
        </p:nvSpPr>
        <p:spPr bwMode="auto">
          <a:xfrm>
            <a:off x="4556125"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pPr>
              <a:defRPr/>
            </a:pPr>
            <a:endParaRPr lang="en-US" altLang="en-US"/>
          </a:p>
        </p:txBody>
      </p:sp>
      <p:sp>
        <p:nvSpPr>
          <p:cNvPr id="439302" name="Rectangle 6"/>
          <p:cNvSpPr>
            <a:spLocks noGrp="1" noChangeArrowheads="1"/>
          </p:cNvSpPr>
          <p:nvPr>
            <p:ph type="sldNum" sz="quarter" idx="4"/>
          </p:nvPr>
        </p:nvSpPr>
        <p:spPr bwMode="auto">
          <a:xfrm>
            <a:off x="7596188" y="6245225"/>
            <a:ext cx="1114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a:defRPr/>
            </a:pPr>
            <a:fld id="{26E76C11-5E19-462D-9944-E948812A0421}" type="slidenum">
              <a:rPr lang="en-US" altLang="en-US"/>
              <a:pPr>
                <a:defRPr/>
              </a:pPr>
              <a:t>‹#›</a:t>
            </a:fld>
            <a:endParaRPr lang="en-US" altLang="en-US"/>
          </a:p>
        </p:txBody>
      </p:sp>
      <p:pic>
        <p:nvPicPr>
          <p:cNvPr id="14344" name="Picture 11" descr="OECD_10cm.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68313" y="6172200"/>
            <a:ext cx="1211262"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2603" r:id="rId1"/>
    <p:sldLayoutId id="2147492558" r:id="rId2"/>
    <p:sldLayoutId id="2147492559" r:id="rId3"/>
    <p:sldLayoutId id="2147492560" r:id="rId4"/>
    <p:sldLayoutId id="2147492561" r:id="rId5"/>
    <p:sldLayoutId id="2147492562" r:id="rId6"/>
    <p:sldLayoutId id="2147492563" r:id="rId7"/>
    <p:sldLayoutId id="2147492564" r:id="rId8"/>
    <p:sldLayoutId id="2147492565" r:id="rId9"/>
    <p:sldLayoutId id="2147492566" r:id="rId10"/>
    <p:sldLayoutId id="2147492567" r:id="rId11"/>
  </p:sldLayoutIdLst>
  <p:hf hdr="0" ftr="0" dt="0"/>
  <p:txStyles>
    <p:titleStyle>
      <a:lvl1pPr algn="ctr" rtl="0" eaLnBrk="0" fontAlgn="base" hangingPunct="0">
        <a:spcBef>
          <a:spcPct val="0"/>
        </a:spcBef>
        <a:spcAft>
          <a:spcPct val="0"/>
        </a:spcAft>
        <a:defRPr sz="4000">
          <a:solidFill>
            <a:schemeClr val="bg1"/>
          </a:solidFill>
          <a:latin typeface="+mj-lt"/>
          <a:ea typeface="+mj-ea"/>
          <a:cs typeface="+mj-cs"/>
        </a:defRPr>
      </a:lvl1pPr>
      <a:lvl2pPr algn="ctr" rtl="0" eaLnBrk="0" fontAlgn="base" hangingPunct="0">
        <a:spcBef>
          <a:spcPct val="0"/>
        </a:spcBef>
        <a:spcAft>
          <a:spcPct val="0"/>
        </a:spcAft>
        <a:defRPr sz="4000">
          <a:solidFill>
            <a:schemeClr val="bg1"/>
          </a:solidFill>
          <a:latin typeface="Helvetica" pitchFamily="34" charset="0"/>
          <a:cs typeface="Arial" charset="0"/>
        </a:defRPr>
      </a:lvl2pPr>
      <a:lvl3pPr algn="ctr" rtl="0" eaLnBrk="0" fontAlgn="base" hangingPunct="0">
        <a:spcBef>
          <a:spcPct val="0"/>
        </a:spcBef>
        <a:spcAft>
          <a:spcPct val="0"/>
        </a:spcAft>
        <a:defRPr sz="4000">
          <a:solidFill>
            <a:schemeClr val="bg1"/>
          </a:solidFill>
          <a:latin typeface="Helvetica" pitchFamily="34" charset="0"/>
          <a:cs typeface="Arial" charset="0"/>
        </a:defRPr>
      </a:lvl3pPr>
      <a:lvl4pPr algn="ctr" rtl="0" eaLnBrk="0" fontAlgn="base" hangingPunct="0">
        <a:spcBef>
          <a:spcPct val="0"/>
        </a:spcBef>
        <a:spcAft>
          <a:spcPct val="0"/>
        </a:spcAft>
        <a:defRPr sz="4000">
          <a:solidFill>
            <a:schemeClr val="bg1"/>
          </a:solidFill>
          <a:latin typeface="Helvetica" pitchFamily="34" charset="0"/>
          <a:cs typeface="Arial" charset="0"/>
        </a:defRPr>
      </a:lvl4pPr>
      <a:lvl5pPr algn="ctr" rtl="0" eaLnBrk="0" fontAlgn="base" hangingPunct="0">
        <a:spcBef>
          <a:spcPct val="0"/>
        </a:spcBef>
        <a:spcAft>
          <a:spcPct val="0"/>
        </a:spcAft>
        <a:defRPr sz="4000">
          <a:solidFill>
            <a:schemeClr val="bg1"/>
          </a:solidFill>
          <a:latin typeface="Helvetica" pitchFamily="34" charset="0"/>
          <a:cs typeface="Arial" charset="0"/>
        </a:defRPr>
      </a:lvl5pPr>
      <a:lvl6pPr marL="457200" algn="ctr" rtl="0" eaLnBrk="1" fontAlgn="base" hangingPunct="1">
        <a:spcBef>
          <a:spcPct val="0"/>
        </a:spcBef>
        <a:spcAft>
          <a:spcPct val="0"/>
        </a:spcAft>
        <a:defRPr sz="4400">
          <a:solidFill>
            <a:schemeClr val="bg2"/>
          </a:solidFill>
          <a:latin typeface="Helvetica" pitchFamily="34" charset="0"/>
          <a:cs typeface="Arial" charset="0"/>
        </a:defRPr>
      </a:lvl6pPr>
      <a:lvl7pPr marL="914400" algn="ctr" rtl="0" eaLnBrk="1" fontAlgn="base" hangingPunct="1">
        <a:spcBef>
          <a:spcPct val="0"/>
        </a:spcBef>
        <a:spcAft>
          <a:spcPct val="0"/>
        </a:spcAft>
        <a:defRPr sz="4400">
          <a:solidFill>
            <a:schemeClr val="bg2"/>
          </a:solidFill>
          <a:latin typeface="Helvetica" pitchFamily="34" charset="0"/>
          <a:cs typeface="Arial" charset="0"/>
        </a:defRPr>
      </a:lvl7pPr>
      <a:lvl8pPr marL="1371600" algn="ctr" rtl="0" eaLnBrk="1" fontAlgn="base" hangingPunct="1">
        <a:spcBef>
          <a:spcPct val="0"/>
        </a:spcBef>
        <a:spcAft>
          <a:spcPct val="0"/>
        </a:spcAft>
        <a:defRPr sz="4400">
          <a:solidFill>
            <a:schemeClr val="bg2"/>
          </a:solidFill>
          <a:latin typeface="Helvetica" pitchFamily="34" charset="0"/>
          <a:cs typeface="Arial" charset="0"/>
        </a:defRPr>
      </a:lvl8pPr>
      <a:lvl9pPr marL="1828800" algn="ctr" rtl="0" eaLnBrk="1" fontAlgn="base" hangingPunct="1">
        <a:spcBef>
          <a:spcPct val="0"/>
        </a:spcBef>
        <a:spcAft>
          <a:spcPct val="0"/>
        </a:spcAft>
        <a:defRPr sz="4400">
          <a:solidFill>
            <a:schemeClr val="bg2"/>
          </a:solidFill>
          <a:latin typeface="Helvetica"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cs typeface="+mn-cs"/>
        </a:defRPr>
      </a:lvl2pPr>
      <a:lvl3pPr marL="1143000" indent="-228600" algn="l" rtl="0" eaLnBrk="0" fontAlgn="base" hangingPunct="0">
        <a:spcBef>
          <a:spcPct val="20000"/>
        </a:spcBef>
        <a:spcAft>
          <a:spcPct val="0"/>
        </a:spcAft>
        <a:buChar char="•"/>
        <a:defRPr sz="2400">
          <a:solidFill>
            <a:schemeClr val="bg1"/>
          </a:solidFill>
          <a:latin typeface="+mn-lt"/>
          <a:cs typeface="+mn-cs"/>
        </a:defRPr>
      </a:lvl3pPr>
      <a:lvl4pPr marL="1600200" indent="-228600" algn="l" rtl="0" eaLnBrk="0" fontAlgn="base" hangingPunct="0">
        <a:spcBef>
          <a:spcPct val="20000"/>
        </a:spcBef>
        <a:spcAft>
          <a:spcPct val="0"/>
        </a:spcAft>
        <a:buChar char="–"/>
        <a:defRPr sz="2000">
          <a:solidFill>
            <a:schemeClr val="bg1"/>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eaLnBrk="1" fontAlgn="base" hangingPunct="1">
        <a:spcBef>
          <a:spcPct val="20000"/>
        </a:spcBef>
        <a:spcAft>
          <a:spcPct val="0"/>
        </a:spcAft>
        <a:buChar char="»"/>
        <a:defRPr sz="2000">
          <a:solidFill>
            <a:srgbClr val="0073CF"/>
          </a:solidFill>
          <a:latin typeface="+mn-lt"/>
          <a:cs typeface="+mn-cs"/>
        </a:defRPr>
      </a:lvl6pPr>
      <a:lvl7pPr marL="2971800" indent="-228600" algn="l" rtl="0" eaLnBrk="1" fontAlgn="base" hangingPunct="1">
        <a:spcBef>
          <a:spcPct val="20000"/>
        </a:spcBef>
        <a:spcAft>
          <a:spcPct val="0"/>
        </a:spcAft>
        <a:buChar char="»"/>
        <a:defRPr sz="2000">
          <a:solidFill>
            <a:srgbClr val="0073CF"/>
          </a:solidFill>
          <a:latin typeface="+mn-lt"/>
          <a:cs typeface="+mn-cs"/>
        </a:defRPr>
      </a:lvl7pPr>
      <a:lvl8pPr marL="3429000" indent="-228600" algn="l" rtl="0" eaLnBrk="1" fontAlgn="base" hangingPunct="1">
        <a:spcBef>
          <a:spcPct val="20000"/>
        </a:spcBef>
        <a:spcAft>
          <a:spcPct val="0"/>
        </a:spcAft>
        <a:buChar char="»"/>
        <a:defRPr sz="2000">
          <a:solidFill>
            <a:srgbClr val="0073CF"/>
          </a:solidFill>
          <a:latin typeface="+mn-lt"/>
          <a:cs typeface="+mn-cs"/>
        </a:defRPr>
      </a:lvl8pPr>
      <a:lvl9pPr marL="3886200" indent="-228600" algn="l" rtl="0" eaLnBrk="1" fontAlgn="base" hangingPunct="1">
        <a:spcBef>
          <a:spcPct val="20000"/>
        </a:spcBef>
        <a:spcAft>
          <a:spcPct val="0"/>
        </a:spcAft>
        <a:buChar char="»"/>
        <a:defRPr sz="2000">
          <a:solidFill>
            <a:srgbClr val="0073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362" name="Picture 10" descr="PPT_fondslide.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
          <p:cNvSpPr>
            <a:spLocks noGrp="1" noChangeArrowheads="1"/>
          </p:cNvSpPr>
          <p:nvPr>
            <p:ph type="title"/>
          </p:nvPr>
        </p:nvSpPr>
        <p:spPr bwMode="auto">
          <a:xfrm>
            <a:off x="468313" y="-1588"/>
            <a:ext cx="8218487" cy="64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GB" altLang="en-US" smtClean="0"/>
          </a:p>
        </p:txBody>
      </p:sp>
      <p:sp>
        <p:nvSpPr>
          <p:cNvPr id="15364" name="Rectangle 3"/>
          <p:cNvSpPr>
            <a:spLocks noGrp="1" noChangeArrowheads="1"/>
          </p:cNvSpPr>
          <p:nvPr>
            <p:ph type="body" idx="1"/>
          </p:nvPr>
        </p:nvSpPr>
        <p:spPr bwMode="auto">
          <a:xfrm>
            <a:off x="468313" y="1600200"/>
            <a:ext cx="82184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39300" name="Rectangle 4"/>
          <p:cNvSpPr>
            <a:spLocks noGrp="1" noChangeArrowheads="1"/>
          </p:cNvSpPr>
          <p:nvPr>
            <p:ph type="dt" sz="half" idx="2"/>
          </p:nvPr>
        </p:nvSpPr>
        <p:spPr bwMode="auto">
          <a:xfrm>
            <a:off x="1717675"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a:defRPr/>
            </a:pPr>
            <a:fld id="{D0422C69-19A5-4ACF-A837-920B531BE9F0}" type="datetime1">
              <a:rPr lang="en-US" altLang="en-US"/>
              <a:pPr>
                <a:defRPr/>
              </a:pPr>
              <a:t>25-Jul-2016</a:t>
            </a:fld>
            <a:endParaRPr lang="en-US" altLang="en-US"/>
          </a:p>
        </p:txBody>
      </p:sp>
      <p:sp>
        <p:nvSpPr>
          <p:cNvPr id="439301" name="Rectangle 5"/>
          <p:cNvSpPr>
            <a:spLocks noGrp="1" noChangeArrowheads="1"/>
          </p:cNvSpPr>
          <p:nvPr>
            <p:ph type="ftr" sz="quarter" idx="3"/>
          </p:nvPr>
        </p:nvSpPr>
        <p:spPr bwMode="auto">
          <a:xfrm>
            <a:off x="4556125"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pPr>
              <a:defRPr/>
            </a:pPr>
            <a:endParaRPr lang="en-US" altLang="en-US"/>
          </a:p>
        </p:txBody>
      </p:sp>
      <p:sp>
        <p:nvSpPr>
          <p:cNvPr id="439302" name="Rectangle 6"/>
          <p:cNvSpPr>
            <a:spLocks noGrp="1" noChangeArrowheads="1"/>
          </p:cNvSpPr>
          <p:nvPr>
            <p:ph type="sldNum" sz="quarter" idx="4"/>
          </p:nvPr>
        </p:nvSpPr>
        <p:spPr bwMode="auto">
          <a:xfrm>
            <a:off x="7596188" y="6245225"/>
            <a:ext cx="1114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a:defRPr/>
            </a:pPr>
            <a:fld id="{8BE6FDFA-96F5-4363-8F40-BA8DFC75E1E2}" type="slidenum">
              <a:rPr lang="en-US" altLang="en-US"/>
              <a:pPr>
                <a:defRPr/>
              </a:pPr>
              <a:t>‹#›</a:t>
            </a:fld>
            <a:endParaRPr lang="en-US" altLang="en-US"/>
          </a:p>
        </p:txBody>
      </p:sp>
      <p:pic>
        <p:nvPicPr>
          <p:cNvPr id="15368" name="Picture 11" descr="OECD_10cm.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68313" y="6172200"/>
            <a:ext cx="1211262"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2604" r:id="rId1"/>
    <p:sldLayoutId id="2147492568" r:id="rId2"/>
    <p:sldLayoutId id="2147492569" r:id="rId3"/>
    <p:sldLayoutId id="2147492570" r:id="rId4"/>
    <p:sldLayoutId id="2147492571" r:id="rId5"/>
    <p:sldLayoutId id="2147492572" r:id="rId6"/>
    <p:sldLayoutId id="2147492573" r:id="rId7"/>
    <p:sldLayoutId id="2147492574" r:id="rId8"/>
    <p:sldLayoutId id="2147492575" r:id="rId9"/>
    <p:sldLayoutId id="2147492576" r:id="rId10"/>
    <p:sldLayoutId id="2147492577" r:id="rId11"/>
  </p:sldLayoutIdLst>
  <p:hf hdr="0" ftr="0" dt="0"/>
  <p:txStyles>
    <p:titleStyle>
      <a:lvl1pPr algn="ctr" rtl="0" eaLnBrk="0" fontAlgn="base" hangingPunct="0">
        <a:spcBef>
          <a:spcPct val="0"/>
        </a:spcBef>
        <a:spcAft>
          <a:spcPct val="0"/>
        </a:spcAft>
        <a:defRPr sz="4000">
          <a:solidFill>
            <a:schemeClr val="bg1"/>
          </a:solidFill>
          <a:latin typeface="+mj-lt"/>
          <a:ea typeface="+mj-ea"/>
          <a:cs typeface="+mj-cs"/>
        </a:defRPr>
      </a:lvl1pPr>
      <a:lvl2pPr algn="ctr" rtl="0" eaLnBrk="0" fontAlgn="base" hangingPunct="0">
        <a:spcBef>
          <a:spcPct val="0"/>
        </a:spcBef>
        <a:spcAft>
          <a:spcPct val="0"/>
        </a:spcAft>
        <a:defRPr sz="4000">
          <a:solidFill>
            <a:schemeClr val="bg1"/>
          </a:solidFill>
          <a:latin typeface="Helvetica" pitchFamily="34" charset="0"/>
          <a:cs typeface="Arial" charset="0"/>
        </a:defRPr>
      </a:lvl2pPr>
      <a:lvl3pPr algn="ctr" rtl="0" eaLnBrk="0" fontAlgn="base" hangingPunct="0">
        <a:spcBef>
          <a:spcPct val="0"/>
        </a:spcBef>
        <a:spcAft>
          <a:spcPct val="0"/>
        </a:spcAft>
        <a:defRPr sz="4000">
          <a:solidFill>
            <a:schemeClr val="bg1"/>
          </a:solidFill>
          <a:latin typeface="Helvetica" pitchFamily="34" charset="0"/>
          <a:cs typeface="Arial" charset="0"/>
        </a:defRPr>
      </a:lvl3pPr>
      <a:lvl4pPr algn="ctr" rtl="0" eaLnBrk="0" fontAlgn="base" hangingPunct="0">
        <a:spcBef>
          <a:spcPct val="0"/>
        </a:spcBef>
        <a:spcAft>
          <a:spcPct val="0"/>
        </a:spcAft>
        <a:defRPr sz="4000">
          <a:solidFill>
            <a:schemeClr val="bg1"/>
          </a:solidFill>
          <a:latin typeface="Helvetica" pitchFamily="34" charset="0"/>
          <a:cs typeface="Arial" charset="0"/>
        </a:defRPr>
      </a:lvl4pPr>
      <a:lvl5pPr algn="ctr" rtl="0" eaLnBrk="0" fontAlgn="base" hangingPunct="0">
        <a:spcBef>
          <a:spcPct val="0"/>
        </a:spcBef>
        <a:spcAft>
          <a:spcPct val="0"/>
        </a:spcAft>
        <a:defRPr sz="4000">
          <a:solidFill>
            <a:schemeClr val="bg1"/>
          </a:solidFill>
          <a:latin typeface="Helvetica" pitchFamily="34" charset="0"/>
          <a:cs typeface="Arial" charset="0"/>
        </a:defRPr>
      </a:lvl5pPr>
      <a:lvl6pPr marL="457200" algn="ctr" rtl="0" eaLnBrk="1" fontAlgn="base" hangingPunct="1">
        <a:spcBef>
          <a:spcPct val="0"/>
        </a:spcBef>
        <a:spcAft>
          <a:spcPct val="0"/>
        </a:spcAft>
        <a:defRPr sz="4400">
          <a:solidFill>
            <a:schemeClr val="bg2"/>
          </a:solidFill>
          <a:latin typeface="Helvetica" pitchFamily="34" charset="0"/>
          <a:cs typeface="Arial" charset="0"/>
        </a:defRPr>
      </a:lvl6pPr>
      <a:lvl7pPr marL="914400" algn="ctr" rtl="0" eaLnBrk="1" fontAlgn="base" hangingPunct="1">
        <a:spcBef>
          <a:spcPct val="0"/>
        </a:spcBef>
        <a:spcAft>
          <a:spcPct val="0"/>
        </a:spcAft>
        <a:defRPr sz="4400">
          <a:solidFill>
            <a:schemeClr val="bg2"/>
          </a:solidFill>
          <a:latin typeface="Helvetica" pitchFamily="34" charset="0"/>
          <a:cs typeface="Arial" charset="0"/>
        </a:defRPr>
      </a:lvl7pPr>
      <a:lvl8pPr marL="1371600" algn="ctr" rtl="0" eaLnBrk="1" fontAlgn="base" hangingPunct="1">
        <a:spcBef>
          <a:spcPct val="0"/>
        </a:spcBef>
        <a:spcAft>
          <a:spcPct val="0"/>
        </a:spcAft>
        <a:defRPr sz="4400">
          <a:solidFill>
            <a:schemeClr val="bg2"/>
          </a:solidFill>
          <a:latin typeface="Helvetica" pitchFamily="34" charset="0"/>
          <a:cs typeface="Arial" charset="0"/>
        </a:defRPr>
      </a:lvl8pPr>
      <a:lvl9pPr marL="1828800" algn="ctr" rtl="0" eaLnBrk="1" fontAlgn="base" hangingPunct="1">
        <a:spcBef>
          <a:spcPct val="0"/>
        </a:spcBef>
        <a:spcAft>
          <a:spcPct val="0"/>
        </a:spcAft>
        <a:defRPr sz="4400">
          <a:solidFill>
            <a:schemeClr val="bg2"/>
          </a:solidFill>
          <a:latin typeface="Helvetica"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cs typeface="+mn-cs"/>
        </a:defRPr>
      </a:lvl2pPr>
      <a:lvl3pPr marL="1143000" indent="-228600" algn="l" rtl="0" eaLnBrk="0" fontAlgn="base" hangingPunct="0">
        <a:spcBef>
          <a:spcPct val="20000"/>
        </a:spcBef>
        <a:spcAft>
          <a:spcPct val="0"/>
        </a:spcAft>
        <a:buChar char="•"/>
        <a:defRPr sz="2400">
          <a:solidFill>
            <a:schemeClr val="bg1"/>
          </a:solidFill>
          <a:latin typeface="+mn-lt"/>
          <a:cs typeface="+mn-cs"/>
        </a:defRPr>
      </a:lvl3pPr>
      <a:lvl4pPr marL="1600200" indent="-228600" algn="l" rtl="0" eaLnBrk="0" fontAlgn="base" hangingPunct="0">
        <a:spcBef>
          <a:spcPct val="20000"/>
        </a:spcBef>
        <a:spcAft>
          <a:spcPct val="0"/>
        </a:spcAft>
        <a:buChar char="–"/>
        <a:defRPr sz="2000">
          <a:solidFill>
            <a:schemeClr val="bg1"/>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eaLnBrk="1" fontAlgn="base" hangingPunct="1">
        <a:spcBef>
          <a:spcPct val="20000"/>
        </a:spcBef>
        <a:spcAft>
          <a:spcPct val="0"/>
        </a:spcAft>
        <a:buChar char="»"/>
        <a:defRPr sz="2000">
          <a:solidFill>
            <a:srgbClr val="0073CF"/>
          </a:solidFill>
          <a:latin typeface="+mn-lt"/>
          <a:cs typeface="+mn-cs"/>
        </a:defRPr>
      </a:lvl6pPr>
      <a:lvl7pPr marL="2971800" indent="-228600" algn="l" rtl="0" eaLnBrk="1" fontAlgn="base" hangingPunct="1">
        <a:spcBef>
          <a:spcPct val="20000"/>
        </a:spcBef>
        <a:spcAft>
          <a:spcPct val="0"/>
        </a:spcAft>
        <a:buChar char="»"/>
        <a:defRPr sz="2000">
          <a:solidFill>
            <a:srgbClr val="0073CF"/>
          </a:solidFill>
          <a:latin typeface="+mn-lt"/>
          <a:cs typeface="+mn-cs"/>
        </a:defRPr>
      </a:lvl7pPr>
      <a:lvl8pPr marL="3429000" indent="-228600" algn="l" rtl="0" eaLnBrk="1" fontAlgn="base" hangingPunct="1">
        <a:spcBef>
          <a:spcPct val="20000"/>
        </a:spcBef>
        <a:spcAft>
          <a:spcPct val="0"/>
        </a:spcAft>
        <a:buChar char="»"/>
        <a:defRPr sz="2000">
          <a:solidFill>
            <a:srgbClr val="0073CF"/>
          </a:solidFill>
          <a:latin typeface="+mn-lt"/>
          <a:cs typeface="+mn-cs"/>
        </a:defRPr>
      </a:lvl8pPr>
      <a:lvl9pPr marL="3886200" indent="-228600" algn="l" rtl="0" eaLnBrk="1" fontAlgn="base" hangingPunct="1">
        <a:spcBef>
          <a:spcPct val="20000"/>
        </a:spcBef>
        <a:spcAft>
          <a:spcPct val="0"/>
        </a:spcAft>
        <a:buChar char="»"/>
        <a:defRPr sz="2000">
          <a:solidFill>
            <a:srgbClr val="0073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386" name="Picture 10" descr="PPT_fondslide.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p:cNvSpPr>
            <a:spLocks noGrp="1" noChangeArrowheads="1"/>
          </p:cNvSpPr>
          <p:nvPr>
            <p:ph type="title"/>
          </p:nvPr>
        </p:nvSpPr>
        <p:spPr bwMode="auto">
          <a:xfrm>
            <a:off x="468313" y="-1588"/>
            <a:ext cx="8218487" cy="64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GB" altLang="en-US" smtClean="0"/>
          </a:p>
        </p:txBody>
      </p:sp>
      <p:sp>
        <p:nvSpPr>
          <p:cNvPr id="16388" name="Rectangle 3"/>
          <p:cNvSpPr>
            <a:spLocks noGrp="1" noChangeArrowheads="1"/>
          </p:cNvSpPr>
          <p:nvPr>
            <p:ph type="body" idx="1"/>
          </p:nvPr>
        </p:nvSpPr>
        <p:spPr bwMode="auto">
          <a:xfrm>
            <a:off x="468313" y="1600200"/>
            <a:ext cx="82184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39300" name="Rectangle 4"/>
          <p:cNvSpPr>
            <a:spLocks noGrp="1" noChangeArrowheads="1"/>
          </p:cNvSpPr>
          <p:nvPr>
            <p:ph type="dt" sz="half" idx="2"/>
          </p:nvPr>
        </p:nvSpPr>
        <p:spPr bwMode="auto">
          <a:xfrm>
            <a:off x="1717675"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a:defRPr/>
            </a:pPr>
            <a:fld id="{BECDB5EC-A705-48DD-852E-A3A48ED745ED}" type="datetime1">
              <a:rPr lang="en-US" altLang="en-US"/>
              <a:pPr>
                <a:defRPr/>
              </a:pPr>
              <a:t>25-Jul-2016</a:t>
            </a:fld>
            <a:endParaRPr lang="en-US" altLang="en-US"/>
          </a:p>
        </p:txBody>
      </p:sp>
      <p:sp>
        <p:nvSpPr>
          <p:cNvPr id="439301" name="Rectangle 5"/>
          <p:cNvSpPr>
            <a:spLocks noGrp="1" noChangeArrowheads="1"/>
          </p:cNvSpPr>
          <p:nvPr>
            <p:ph type="ftr" sz="quarter" idx="3"/>
          </p:nvPr>
        </p:nvSpPr>
        <p:spPr bwMode="auto">
          <a:xfrm>
            <a:off x="4556125"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pPr>
              <a:defRPr/>
            </a:pPr>
            <a:endParaRPr lang="en-US" altLang="en-US"/>
          </a:p>
        </p:txBody>
      </p:sp>
      <p:sp>
        <p:nvSpPr>
          <p:cNvPr id="439302" name="Rectangle 6"/>
          <p:cNvSpPr>
            <a:spLocks noGrp="1" noChangeArrowheads="1"/>
          </p:cNvSpPr>
          <p:nvPr>
            <p:ph type="sldNum" sz="quarter" idx="4"/>
          </p:nvPr>
        </p:nvSpPr>
        <p:spPr bwMode="auto">
          <a:xfrm>
            <a:off x="7596188" y="6245225"/>
            <a:ext cx="1114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a:defRPr/>
            </a:pPr>
            <a:fld id="{6DBEF837-76F3-423B-8ECC-19DC29037F8F}" type="slidenum">
              <a:rPr lang="en-US" altLang="en-US"/>
              <a:pPr>
                <a:defRPr/>
              </a:pPr>
              <a:t>‹#›</a:t>
            </a:fld>
            <a:endParaRPr lang="en-US" altLang="en-US"/>
          </a:p>
        </p:txBody>
      </p:sp>
      <p:pic>
        <p:nvPicPr>
          <p:cNvPr id="16392" name="Picture 11" descr="OECD_10cm.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68313" y="6172200"/>
            <a:ext cx="1211262"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2605" r:id="rId1"/>
    <p:sldLayoutId id="2147492578" r:id="rId2"/>
    <p:sldLayoutId id="2147492579" r:id="rId3"/>
    <p:sldLayoutId id="2147492580" r:id="rId4"/>
    <p:sldLayoutId id="2147492581" r:id="rId5"/>
    <p:sldLayoutId id="2147492582" r:id="rId6"/>
    <p:sldLayoutId id="2147492583" r:id="rId7"/>
    <p:sldLayoutId id="2147492584" r:id="rId8"/>
    <p:sldLayoutId id="2147492585" r:id="rId9"/>
    <p:sldLayoutId id="2147492586" r:id="rId10"/>
    <p:sldLayoutId id="2147492587" r:id="rId11"/>
  </p:sldLayoutIdLst>
  <p:hf hdr="0" ftr="0" dt="0"/>
  <p:txStyles>
    <p:titleStyle>
      <a:lvl1pPr algn="ctr" rtl="0" eaLnBrk="0" fontAlgn="base" hangingPunct="0">
        <a:spcBef>
          <a:spcPct val="0"/>
        </a:spcBef>
        <a:spcAft>
          <a:spcPct val="0"/>
        </a:spcAft>
        <a:defRPr sz="4000">
          <a:solidFill>
            <a:schemeClr val="bg1"/>
          </a:solidFill>
          <a:latin typeface="+mj-lt"/>
          <a:ea typeface="+mj-ea"/>
          <a:cs typeface="+mj-cs"/>
        </a:defRPr>
      </a:lvl1pPr>
      <a:lvl2pPr algn="ctr" rtl="0" eaLnBrk="0" fontAlgn="base" hangingPunct="0">
        <a:spcBef>
          <a:spcPct val="0"/>
        </a:spcBef>
        <a:spcAft>
          <a:spcPct val="0"/>
        </a:spcAft>
        <a:defRPr sz="4000">
          <a:solidFill>
            <a:schemeClr val="bg1"/>
          </a:solidFill>
          <a:latin typeface="Helvetica" pitchFamily="34" charset="0"/>
          <a:cs typeface="Arial" charset="0"/>
        </a:defRPr>
      </a:lvl2pPr>
      <a:lvl3pPr algn="ctr" rtl="0" eaLnBrk="0" fontAlgn="base" hangingPunct="0">
        <a:spcBef>
          <a:spcPct val="0"/>
        </a:spcBef>
        <a:spcAft>
          <a:spcPct val="0"/>
        </a:spcAft>
        <a:defRPr sz="4000">
          <a:solidFill>
            <a:schemeClr val="bg1"/>
          </a:solidFill>
          <a:latin typeface="Helvetica" pitchFamily="34" charset="0"/>
          <a:cs typeface="Arial" charset="0"/>
        </a:defRPr>
      </a:lvl3pPr>
      <a:lvl4pPr algn="ctr" rtl="0" eaLnBrk="0" fontAlgn="base" hangingPunct="0">
        <a:spcBef>
          <a:spcPct val="0"/>
        </a:spcBef>
        <a:spcAft>
          <a:spcPct val="0"/>
        </a:spcAft>
        <a:defRPr sz="4000">
          <a:solidFill>
            <a:schemeClr val="bg1"/>
          </a:solidFill>
          <a:latin typeface="Helvetica" pitchFamily="34" charset="0"/>
          <a:cs typeface="Arial" charset="0"/>
        </a:defRPr>
      </a:lvl4pPr>
      <a:lvl5pPr algn="ctr" rtl="0" eaLnBrk="0" fontAlgn="base" hangingPunct="0">
        <a:spcBef>
          <a:spcPct val="0"/>
        </a:spcBef>
        <a:spcAft>
          <a:spcPct val="0"/>
        </a:spcAft>
        <a:defRPr sz="4000">
          <a:solidFill>
            <a:schemeClr val="bg1"/>
          </a:solidFill>
          <a:latin typeface="Helvetica" pitchFamily="34" charset="0"/>
          <a:cs typeface="Arial" charset="0"/>
        </a:defRPr>
      </a:lvl5pPr>
      <a:lvl6pPr marL="457200" algn="ctr" rtl="0" eaLnBrk="1" fontAlgn="base" hangingPunct="1">
        <a:spcBef>
          <a:spcPct val="0"/>
        </a:spcBef>
        <a:spcAft>
          <a:spcPct val="0"/>
        </a:spcAft>
        <a:defRPr sz="4400">
          <a:solidFill>
            <a:schemeClr val="bg2"/>
          </a:solidFill>
          <a:latin typeface="Helvetica" pitchFamily="34" charset="0"/>
          <a:cs typeface="Arial" charset="0"/>
        </a:defRPr>
      </a:lvl6pPr>
      <a:lvl7pPr marL="914400" algn="ctr" rtl="0" eaLnBrk="1" fontAlgn="base" hangingPunct="1">
        <a:spcBef>
          <a:spcPct val="0"/>
        </a:spcBef>
        <a:spcAft>
          <a:spcPct val="0"/>
        </a:spcAft>
        <a:defRPr sz="4400">
          <a:solidFill>
            <a:schemeClr val="bg2"/>
          </a:solidFill>
          <a:latin typeface="Helvetica" pitchFamily="34" charset="0"/>
          <a:cs typeface="Arial" charset="0"/>
        </a:defRPr>
      </a:lvl7pPr>
      <a:lvl8pPr marL="1371600" algn="ctr" rtl="0" eaLnBrk="1" fontAlgn="base" hangingPunct="1">
        <a:spcBef>
          <a:spcPct val="0"/>
        </a:spcBef>
        <a:spcAft>
          <a:spcPct val="0"/>
        </a:spcAft>
        <a:defRPr sz="4400">
          <a:solidFill>
            <a:schemeClr val="bg2"/>
          </a:solidFill>
          <a:latin typeface="Helvetica" pitchFamily="34" charset="0"/>
          <a:cs typeface="Arial" charset="0"/>
        </a:defRPr>
      </a:lvl8pPr>
      <a:lvl9pPr marL="1828800" algn="ctr" rtl="0" eaLnBrk="1" fontAlgn="base" hangingPunct="1">
        <a:spcBef>
          <a:spcPct val="0"/>
        </a:spcBef>
        <a:spcAft>
          <a:spcPct val="0"/>
        </a:spcAft>
        <a:defRPr sz="4400">
          <a:solidFill>
            <a:schemeClr val="bg2"/>
          </a:solidFill>
          <a:latin typeface="Helvetica"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cs typeface="+mn-cs"/>
        </a:defRPr>
      </a:lvl2pPr>
      <a:lvl3pPr marL="1143000" indent="-228600" algn="l" rtl="0" eaLnBrk="0" fontAlgn="base" hangingPunct="0">
        <a:spcBef>
          <a:spcPct val="20000"/>
        </a:spcBef>
        <a:spcAft>
          <a:spcPct val="0"/>
        </a:spcAft>
        <a:buChar char="•"/>
        <a:defRPr sz="2400">
          <a:solidFill>
            <a:schemeClr val="bg1"/>
          </a:solidFill>
          <a:latin typeface="+mn-lt"/>
          <a:cs typeface="+mn-cs"/>
        </a:defRPr>
      </a:lvl3pPr>
      <a:lvl4pPr marL="1600200" indent="-228600" algn="l" rtl="0" eaLnBrk="0" fontAlgn="base" hangingPunct="0">
        <a:spcBef>
          <a:spcPct val="20000"/>
        </a:spcBef>
        <a:spcAft>
          <a:spcPct val="0"/>
        </a:spcAft>
        <a:buChar char="–"/>
        <a:defRPr sz="2000">
          <a:solidFill>
            <a:schemeClr val="bg1"/>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eaLnBrk="1" fontAlgn="base" hangingPunct="1">
        <a:spcBef>
          <a:spcPct val="20000"/>
        </a:spcBef>
        <a:spcAft>
          <a:spcPct val="0"/>
        </a:spcAft>
        <a:buChar char="»"/>
        <a:defRPr sz="2000">
          <a:solidFill>
            <a:srgbClr val="0073CF"/>
          </a:solidFill>
          <a:latin typeface="+mn-lt"/>
          <a:cs typeface="+mn-cs"/>
        </a:defRPr>
      </a:lvl6pPr>
      <a:lvl7pPr marL="2971800" indent="-228600" algn="l" rtl="0" eaLnBrk="1" fontAlgn="base" hangingPunct="1">
        <a:spcBef>
          <a:spcPct val="20000"/>
        </a:spcBef>
        <a:spcAft>
          <a:spcPct val="0"/>
        </a:spcAft>
        <a:buChar char="»"/>
        <a:defRPr sz="2000">
          <a:solidFill>
            <a:srgbClr val="0073CF"/>
          </a:solidFill>
          <a:latin typeface="+mn-lt"/>
          <a:cs typeface="+mn-cs"/>
        </a:defRPr>
      </a:lvl7pPr>
      <a:lvl8pPr marL="3429000" indent="-228600" algn="l" rtl="0" eaLnBrk="1" fontAlgn="base" hangingPunct="1">
        <a:spcBef>
          <a:spcPct val="20000"/>
        </a:spcBef>
        <a:spcAft>
          <a:spcPct val="0"/>
        </a:spcAft>
        <a:buChar char="»"/>
        <a:defRPr sz="2000">
          <a:solidFill>
            <a:srgbClr val="0073CF"/>
          </a:solidFill>
          <a:latin typeface="+mn-lt"/>
          <a:cs typeface="+mn-cs"/>
        </a:defRPr>
      </a:lvl8pPr>
      <a:lvl9pPr marL="3886200" indent="-228600" algn="l" rtl="0" eaLnBrk="1" fontAlgn="base" hangingPunct="1">
        <a:spcBef>
          <a:spcPct val="20000"/>
        </a:spcBef>
        <a:spcAft>
          <a:spcPct val="0"/>
        </a:spcAft>
        <a:buChar char="»"/>
        <a:defRPr sz="2000">
          <a:solidFill>
            <a:srgbClr val="0073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410" name="Picture 10" descr="PPT_fondslide.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p:cNvSpPr>
            <a:spLocks noGrp="1" noChangeArrowheads="1"/>
          </p:cNvSpPr>
          <p:nvPr>
            <p:ph type="title"/>
          </p:nvPr>
        </p:nvSpPr>
        <p:spPr bwMode="auto">
          <a:xfrm>
            <a:off x="468313" y="-1588"/>
            <a:ext cx="8218487" cy="64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GB" altLang="en-US" smtClean="0"/>
          </a:p>
        </p:txBody>
      </p:sp>
      <p:sp>
        <p:nvSpPr>
          <p:cNvPr id="17412" name="Rectangle 3"/>
          <p:cNvSpPr>
            <a:spLocks noGrp="1" noChangeArrowheads="1"/>
          </p:cNvSpPr>
          <p:nvPr>
            <p:ph type="body" idx="1"/>
          </p:nvPr>
        </p:nvSpPr>
        <p:spPr bwMode="auto">
          <a:xfrm>
            <a:off x="468313" y="1600200"/>
            <a:ext cx="82184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39300" name="Rectangle 4"/>
          <p:cNvSpPr>
            <a:spLocks noGrp="1" noChangeArrowheads="1"/>
          </p:cNvSpPr>
          <p:nvPr>
            <p:ph type="dt" sz="half" idx="2"/>
          </p:nvPr>
        </p:nvSpPr>
        <p:spPr bwMode="auto">
          <a:xfrm>
            <a:off x="1717675"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27272"/>
                </a:solidFill>
              </a:defRPr>
            </a:lvl1pPr>
          </a:lstStyle>
          <a:p>
            <a:pPr>
              <a:defRPr/>
            </a:pPr>
            <a:fld id="{304E8C54-0776-4F68-B1DE-9D2EECFDC10C}" type="datetime1">
              <a:rPr lang="en-US" altLang="en-US"/>
              <a:pPr>
                <a:defRPr/>
              </a:pPr>
              <a:t>25-Jul-2016</a:t>
            </a:fld>
            <a:endParaRPr lang="en-US" altLang="en-US"/>
          </a:p>
        </p:txBody>
      </p:sp>
      <p:sp>
        <p:nvSpPr>
          <p:cNvPr id="439301" name="Rectangle 5"/>
          <p:cNvSpPr>
            <a:spLocks noGrp="1" noChangeArrowheads="1"/>
          </p:cNvSpPr>
          <p:nvPr>
            <p:ph type="ftr" sz="quarter" idx="3"/>
          </p:nvPr>
        </p:nvSpPr>
        <p:spPr bwMode="auto">
          <a:xfrm>
            <a:off x="4556125"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727272"/>
                </a:solidFill>
              </a:defRPr>
            </a:lvl1pPr>
          </a:lstStyle>
          <a:p>
            <a:pPr>
              <a:defRPr/>
            </a:pPr>
            <a:endParaRPr lang="en-US" altLang="en-US"/>
          </a:p>
        </p:txBody>
      </p:sp>
      <p:sp>
        <p:nvSpPr>
          <p:cNvPr id="439302" name="Rectangle 6"/>
          <p:cNvSpPr>
            <a:spLocks noGrp="1" noChangeArrowheads="1"/>
          </p:cNvSpPr>
          <p:nvPr>
            <p:ph type="sldNum" sz="quarter" idx="4"/>
          </p:nvPr>
        </p:nvSpPr>
        <p:spPr bwMode="auto">
          <a:xfrm>
            <a:off x="7596188" y="6245225"/>
            <a:ext cx="1114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27272"/>
                </a:solidFill>
              </a:defRPr>
            </a:lvl1pPr>
          </a:lstStyle>
          <a:p>
            <a:pPr>
              <a:defRPr/>
            </a:pPr>
            <a:fld id="{66FCA317-1239-44B7-A8B6-8FDDCBF01EC8}" type="slidenum">
              <a:rPr lang="en-US" altLang="en-US"/>
              <a:pPr>
                <a:defRPr/>
              </a:pPr>
              <a:t>‹#›</a:t>
            </a:fld>
            <a:endParaRPr lang="en-US" altLang="en-US"/>
          </a:p>
        </p:txBody>
      </p:sp>
      <p:pic>
        <p:nvPicPr>
          <p:cNvPr id="17416" name="Picture 8" descr="OECD_10cm.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68313" y="6172200"/>
            <a:ext cx="582612"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2606" r:id="rId1"/>
    <p:sldLayoutId id="2147492607" r:id="rId2"/>
    <p:sldLayoutId id="2147492608" r:id="rId3"/>
    <p:sldLayoutId id="2147492609" r:id="rId4"/>
    <p:sldLayoutId id="2147492610" r:id="rId5"/>
    <p:sldLayoutId id="2147492611" r:id="rId6"/>
    <p:sldLayoutId id="2147492612" r:id="rId7"/>
    <p:sldLayoutId id="2147492613" r:id="rId8"/>
    <p:sldLayoutId id="2147492614" r:id="rId9"/>
    <p:sldLayoutId id="2147492615" r:id="rId10"/>
    <p:sldLayoutId id="2147492616" r:id="rId11"/>
  </p:sldLayoutIdLst>
  <p:hf hdr="0" ftr="0" dt="0"/>
  <p:txStyles>
    <p:titleStyle>
      <a:lvl1pPr algn="ctr" rtl="0" eaLnBrk="0" fontAlgn="base" hangingPunct="0">
        <a:spcBef>
          <a:spcPct val="0"/>
        </a:spcBef>
        <a:spcAft>
          <a:spcPct val="0"/>
        </a:spcAft>
        <a:defRPr sz="4000">
          <a:solidFill>
            <a:srgbClr val="727272"/>
          </a:solidFill>
          <a:latin typeface="+mj-lt"/>
          <a:ea typeface="+mj-ea"/>
          <a:cs typeface="+mj-cs"/>
        </a:defRPr>
      </a:lvl1pPr>
      <a:lvl2pPr algn="ctr" rtl="0" eaLnBrk="0" fontAlgn="base" hangingPunct="0">
        <a:spcBef>
          <a:spcPct val="0"/>
        </a:spcBef>
        <a:spcAft>
          <a:spcPct val="0"/>
        </a:spcAft>
        <a:defRPr sz="4000">
          <a:solidFill>
            <a:srgbClr val="727272"/>
          </a:solidFill>
          <a:latin typeface="Helvetica" pitchFamily="34" charset="0"/>
          <a:cs typeface="Arial" charset="0"/>
        </a:defRPr>
      </a:lvl2pPr>
      <a:lvl3pPr algn="ctr" rtl="0" eaLnBrk="0" fontAlgn="base" hangingPunct="0">
        <a:spcBef>
          <a:spcPct val="0"/>
        </a:spcBef>
        <a:spcAft>
          <a:spcPct val="0"/>
        </a:spcAft>
        <a:defRPr sz="4000">
          <a:solidFill>
            <a:srgbClr val="727272"/>
          </a:solidFill>
          <a:latin typeface="Helvetica" pitchFamily="34" charset="0"/>
          <a:cs typeface="Arial" charset="0"/>
        </a:defRPr>
      </a:lvl3pPr>
      <a:lvl4pPr algn="ctr" rtl="0" eaLnBrk="0" fontAlgn="base" hangingPunct="0">
        <a:spcBef>
          <a:spcPct val="0"/>
        </a:spcBef>
        <a:spcAft>
          <a:spcPct val="0"/>
        </a:spcAft>
        <a:defRPr sz="4000">
          <a:solidFill>
            <a:srgbClr val="727272"/>
          </a:solidFill>
          <a:latin typeface="Helvetica" pitchFamily="34" charset="0"/>
          <a:cs typeface="Arial" charset="0"/>
        </a:defRPr>
      </a:lvl4pPr>
      <a:lvl5pPr algn="ctr" rtl="0" eaLnBrk="0" fontAlgn="base" hangingPunct="0">
        <a:spcBef>
          <a:spcPct val="0"/>
        </a:spcBef>
        <a:spcAft>
          <a:spcPct val="0"/>
        </a:spcAft>
        <a:defRPr sz="4000">
          <a:solidFill>
            <a:srgbClr val="727272"/>
          </a:solidFill>
          <a:latin typeface="Helvetica" pitchFamily="34" charset="0"/>
          <a:cs typeface="Arial" charset="0"/>
        </a:defRPr>
      </a:lvl5pPr>
      <a:lvl6pPr marL="457200" algn="ctr" rtl="0" eaLnBrk="1" fontAlgn="base" hangingPunct="1">
        <a:spcBef>
          <a:spcPct val="0"/>
        </a:spcBef>
        <a:spcAft>
          <a:spcPct val="0"/>
        </a:spcAft>
        <a:defRPr sz="4400">
          <a:solidFill>
            <a:schemeClr val="bg2"/>
          </a:solidFill>
          <a:latin typeface="Helvetica" pitchFamily="34" charset="0"/>
          <a:cs typeface="Arial" charset="0"/>
        </a:defRPr>
      </a:lvl6pPr>
      <a:lvl7pPr marL="914400" algn="ctr" rtl="0" eaLnBrk="1" fontAlgn="base" hangingPunct="1">
        <a:spcBef>
          <a:spcPct val="0"/>
        </a:spcBef>
        <a:spcAft>
          <a:spcPct val="0"/>
        </a:spcAft>
        <a:defRPr sz="4400">
          <a:solidFill>
            <a:schemeClr val="bg2"/>
          </a:solidFill>
          <a:latin typeface="Helvetica" pitchFamily="34" charset="0"/>
          <a:cs typeface="Arial" charset="0"/>
        </a:defRPr>
      </a:lvl7pPr>
      <a:lvl8pPr marL="1371600" algn="ctr" rtl="0" eaLnBrk="1" fontAlgn="base" hangingPunct="1">
        <a:spcBef>
          <a:spcPct val="0"/>
        </a:spcBef>
        <a:spcAft>
          <a:spcPct val="0"/>
        </a:spcAft>
        <a:defRPr sz="4400">
          <a:solidFill>
            <a:schemeClr val="bg2"/>
          </a:solidFill>
          <a:latin typeface="Helvetica" pitchFamily="34" charset="0"/>
          <a:cs typeface="Arial" charset="0"/>
        </a:defRPr>
      </a:lvl8pPr>
      <a:lvl9pPr marL="1828800" algn="ctr" rtl="0" eaLnBrk="1" fontAlgn="base" hangingPunct="1">
        <a:spcBef>
          <a:spcPct val="0"/>
        </a:spcBef>
        <a:spcAft>
          <a:spcPct val="0"/>
        </a:spcAft>
        <a:defRPr sz="4400">
          <a:solidFill>
            <a:schemeClr val="bg2"/>
          </a:solidFill>
          <a:latin typeface="Helvetica" pitchFamily="34" charset="0"/>
          <a:cs typeface="Arial" charset="0"/>
        </a:defRPr>
      </a:lvl9pPr>
    </p:titleStyle>
    <p:bodyStyle>
      <a:lvl1pPr marL="342900" indent="-342900" algn="l" rtl="0" eaLnBrk="0" fontAlgn="base" hangingPunct="0">
        <a:spcBef>
          <a:spcPct val="20000"/>
        </a:spcBef>
        <a:spcAft>
          <a:spcPct val="0"/>
        </a:spcAft>
        <a:buChar char="•"/>
        <a:defRPr sz="3200">
          <a:solidFill>
            <a:srgbClr val="004B78"/>
          </a:solidFill>
          <a:latin typeface="+mn-lt"/>
          <a:ea typeface="+mn-ea"/>
          <a:cs typeface="+mn-cs"/>
        </a:defRPr>
      </a:lvl1pPr>
      <a:lvl2pPr marL="742950" indent="-285750" algn="l" rtl="0" eaLnBrk="0" fontAlgn="base" hangingPunct="0">
        <a:spcBef>
          <a:spcPct val="20000"/>
        </a:spcBef>
        <a:spcAft>
          <a:spcPct val="0"/>
        </a:spcAft>
        <a:buChar char="–"/>
        <a:defRPr sz="2800">
          <a:solidFill>
            <a:srgbClr val="004B78"/>
          </a:solidFill>
          <a:latin typeface="+mn-lt"/>
          <a:cs typeface="+mn-cs"/>
        </a:defRPr>
      </a:lvl2pPr>
      <a:lvl3pPr marL="1143000" indent="-228600" algn="l" rtl="0" eaLnBrk="0" fontAlgn="base" hangingPunct="0">
        <a:spcBef>
          <a:spcPct val="20000"/>
        </a:spcBef>
        <a:spcAft>
          <a:spcPct val="0"/>
        </a:spcAft>
        <a:buChar char="•"/>
        <a:defRPr sz="2400">
          <a:solidFill>
            <a:srgbClr val="004B78"/>
          </a:solidFill>
          <a:latin typeface="+mn-lt"/>
          <a:cs typeface="+mn-cs"/>
        </a:defRPr>
      </a:lvl3pPr>
      <a:lvl4pPr marL="1600200" indent="-228600" algn="l" rtl="0" eaLnBrk="0" fontAlgn="base" hangingPunct="0">
        <a:spcBef>
          <a:spcPct val="20000"/>
        </a:spcBef>
        <a:spcAft>
          <a:spcPct val="0"/>
        </a:spcAft>
        <a:buChar char="–"/>
        <a:defRPr sz="2000">
          <a:solidFill>
            <a:srgbClr val="004B78"/>
          </a:solidFill>
          <a:latin typeface="+mn-lt"/>
          <a:cs typeface="+mn-cs"/>
        </a:defRPr>
      </a:lvl4pPr>
      <a:lvl5pPr marL="2057400" indent="-228600" algn="l" rtl="0" eaLnBrk="0" fontAlgn="base" hangingPunct="0">
        <a:spcBef>
          <a:spcPct val="20000"/>
        </a:spcBef>
        <a:spcAft>
          <a:spcPct val="0"/>
        </a:spcAft>
        <a:buChar char="»"/>
        <a:defRPr sz="2000">
          <a:solidFill>
            <a:srgbClr val="004B78"/>
          </a:solidFill>
          <a:latin typeface="+mn-lt"/>
          <a:cs typeface="+mn-cs"/>
        </a:defRPr>
      </a:lvl5pPr>
      <a:lvl6pPr marL="2514600" indent="-228600" algn="l" rtl="0" eaLnBrk="1" fontAlgn="base" hangingPunct="1">
        <a:spcBef>
          <a:spcPct val="20000"/>
        </a:spcBef>
        <a:spcAft>
          <a:spcPct val="0"/>
        </a:spcAft>
        <a:buChar char="»"/>
        <a:defRPr sz="2000">
          <a:solidFill>
            <a:srgbClr val="0073CF"/>
          </a:solidFill>
          <a:latin typeface="+mn-lt"/>
          <a:cs typeface="+mn-cs"/>
        </a:defRPr>
      </a:lvl6pPr>
      <a:lvl7pPr marL="2971800" indent="-228600" algn="l" rtl="0" eaLnBrk="1" fontAlgn="base" hangingPunct="1">
        <a:spcBef>
          <a:spcPct val="20000"/>
        </a:spcBef>
        <a:spcAft>
          <a:spcPct val="0"/>
        </a:spcAft>
        <a:buChar char="»"/>
        <a:defRPr sz="2000">
          <a:solidFill>
            <a:srgbClr val="0073CF"/>
          </a:solidFill>
          <a:latin typeface="+mn-lt"/>
          <a:cs typeface="+mn-cs"/>
        </a:defRPr>
      </a:lvl7pPr>
      <a:lvl8pPr marL="3429000" indent="-228600" algn="l" rtl="0" eaLnBrk="1" fontAlgn="base" hangingPunct="1">
        <a:spcBef>
          <a:spcPct val="20000"/>
        </a:spcBef>
        <a:spcAft>
          <a:spcPct val="0"/>
        </a:spcAft>
        <a:buChar char="»"/>
        <a:defRPr sz="2000">
          <a:solidFill>
            <a:srgbClr val="0073CF"/>
          </a:solidFill>
          <a:latin typeface="+mn-lt"/>
          <a:cs typeface="+mn-cs"/>
        </a:defRPr>
      </a:lvl8pPr>
      <a:lvl9pPr marL="3886200" indent="-228600" algn="l" rtl="0" eaLnBrk="1" fontAlgn="base" hangingPunct="1">
        <a:spcBef>
          <a:spcPct val="20000"/>
        </a:spcBef>
        <a:spcAft>
          <a:spcPct val="0"/>
        </a:spcAft>
        <a:buChar char="»"/>
        <a:defRPr sz="2000">
          <a:solidFill>
            <a:srgbClr val="0073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434" name="Picture 10" descr="PPT_fondslide.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title"/>
          </p:nvPr>
        </p:nvSpPr>
        <p:spPr bwMode="auto">
          <a:xfrm>
            <a:off x="468313" y="-1588"/>
            <a:ext cx="8218487" cy="64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GB" altLang="en-US" smtClean="0"/>
          </a:p>
        </p:txBody>
      </p:sp>
      <p:sp>
        <p:nvSpPr>
          <p:cNvPr id="18436" name="Rectangle 3"/>
          <p:cNvSpPr>
            <a:spLocks noGrp="1" noChangeArrowheads="1"/>
          </p:cNvSpPr>
          <p:nvPr>
            <p:ph type="body" idx="1"/>
          </p:nvPr>
        </p:nvSpPr>
        <p:spPr bwMode="auto">
          <a:xfrm>
            <a:off x="468313" y="1600200"/>
            <a:ext cx="82184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39300" name="Rectangle 4"/>
          <p:cNvSpPr>
            <a:spLocks noGrp="1" noChangeArrowheads="1"/>
          </p:cNvSpPr>
          <p:nvPr>
            <p:ph type="dt" sz="half" idx="2"/>
          </p:nvPr>
        </p:nvSpPr>
        <p:spPr bwMode="auto">
          <a:xfrm>
            <a:off x="1717675"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27272"/>
                </a:solidFill>
              </a:defRPr>
            </a:lvl1pPr>
          </a:lstStyle>
          <a:p>
            <a:pPr>
              <a:defRPr/>
            </a:pPr>
            <a:fld id="{8F110182-557A-45F3-A1A2-B530EEB49851}" type="datetime1">
              <a:rPr lang="en-US" altLang="en-US"/>
              <a:pPr>
                <a:defRPr/>
              </a:pPr>
              <a:t>25-Jul-2016</a:t>
            </a:fld>
            <a:endParaRPr lang="en-US" altLang="en-US"/>
          </a:p>
        </p:txBody>
      </p:sp>
      <p:sp>
        <p:nvSpPr>
          <p:cNvPr id="439301" name="Rectangle 5"/>
          <p:cNvSpPr>
            <a:spLocks noGrp="1" noChangeArrowheads="1"/>
          </p:cNvSpPr>
          <p:nvPr>
            <p:ph type="ftr" sz="quarter" idx="3"/>
          </p:nvPr>
        </p:nvSpPr>
        <p:spPr bwMode="auto">
          <a:xfrm>
            <a:off x="4556125"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727272"/>
                </a:solidFill>
              </a:defRPr>
            </a:lvl1pPr>
          </a:lstStyle>
          <a:p>
            <a:pPr>
              <a:defRPr/>
            </a:pPr>
            <a:endParaRPr lang="en-US" altLang="en-US"/>
          </a:p>
        </p:txBody>
      </p:sp>
      <p:sp>
        <p:nvSpPr>
          <p:cNvPr id="439302" name="Rectangle 6"/>
          <p:cNvSpPr>
            <a:spLocks noGrp="1" noChangeArrowheads="1"/>
          </p:cNvSpPr>
          <p:nvPr>
            <p:ph type="sldNum" sz="quarter" idx="4"/>
          </p:nvPr>
        </p:nvSpPr>
        <p:spPr bwMode="auto">
          <a:xfrm>
            <a:off x="7596188" y="6245225"/>
            <a:ext cx="1114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27272"/>
                </a:solidFill>
              </a:defRPr>
            </a:lvl1pPr>
          </a:lstStyle>
          <a:p>
            <a:pPr>
              <a:defRPr/>
            </a:pPr>
            <a:fld id="{ABA16806-E379-4A0F-956F-E4667F6D09C6}" type="slidenum">
              <a:rPr lang="en-US" altLang="en-US"/>
              <a:pPr>
                <a:defRPr/>
              </a:pPr>
              <a:t>‹#›</a:t>
            </a:fld>
            <a:endParaRPr lang="en-US" altLang="en-US"/>
          </a:p>
        </p:txBody>
      </p:sp>
      <p:pic>
        <p:nvPicPr>
          <p:cNvPr id="18440" name="Picture 10" descr="OECD_10cm.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69900" y="6172200"/>
            <a:ext cx="1208088"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2617" r:id="rId1"/>
    <p:sldLayoutId id="2147492618" r:id="rId2"/>
    <p:sldLayoutId id="2147492619" r:id="rId3"/>
    <p:sldLayoutId id="2147492620" r:id="rId4"/>
    <p:sldLayoutId id="2147492621" r:id="rId5"/>
    <p:sldLayoutId id="2147492622" r:id="rId6"/>
    <p:sldLayoutId id="2147492623" r:id="rId7"/>
    <p:sldLayoutId id="2147492624" r:id="rId8"/>
    <p:sldLayoutId id="2147492625" r:id="rId9"/>
    <p:sldLayoutId id="2147492626" r:id="rId10"/>
    <p:sldLayoutId id="2147492627" r:id="rId11"/>
  </p:sldLayoutIdLst>
  <p:hf hdr="0" ftr="0" dt="0"/>
  <p:txStyles>
    <p:titleStyle>
      <a:lvl1pPr algn="ctr" rtl="0" eaLnBrk="0" fontAlgn="base" hangingPunct="0">
        <a:spcBef>
          <a:spcPct val="0"/>
        </a:spcBef>
        <a:spcAft>
          <a:spcPct val="0"/>
        </a:spcAft>
        <a:defRPr sz="4000">
          <a:solidFill>
            <a:srgbClr val="727272"/>
          </a:solidFill>
          <a:latin typeface="+mj-lt"/>
          <a:ea typeface="+mj-ea"/>
          <a:cs typeface="+mj-cs"/>
        </a:defRPr>
      </a:lvl1pPr>
      <a:lvl2pPr algn="ctr" rtl="0" eaLnBrk="0" fontAlgn="base" hangingPunct="0">
        <a:spcBef>
          <a:spcPct val="0"/>
        </a:spcBef>
        <a:spcAft>
          <a:spcPct val="0"/>
        </a:spcAft>
        <a:defRPr sz="4000">
          <a:solidFill>
            <a:srgbClr val="727272"/>
          </a:solidFill>
          <a:latin typeface="Helvetica" pitchFamily="34" charset="0"/>
          <a:cs typeface="Arial" charset="0"/>
        </a:defRPr>
      </a:lvl2pPr>
      <a:lvl3pPr algn="ctr" rtl="0" eaLnBrk="0" fontAlgn="base" hangingPunct="0">
        <a:spcBef>
          <a:spcPct val="0"/>
        </a:spcBef>
        <a:spcAft>
          <a:spcPct val="0"/>
        </a:spcAft>
        <a:defRPr sz="4000">
          <a:solidFill>
            <a:srgbClr val="727272"/>
          </a:solidFill>
          <a:latin typeface="Helvetica" pitchFamily="34" charset="0"/>
          <a:cs typeface="Arial" charset="0"/>
        </a:defRPr>
      </a:lvl3pPr>
      <a:lvl4pPr algn="ctr" rtl="0" eaLnBrk="0" fontAlgn="base" hangingPunct="0">
        <a:spcBef>
          <a:spcPct val="0"/>
        </a:spcBef>
        <a:spcAft>
          <a:spcPct val="0"/>
        </a:spcAft>
        <a:defRPr sz="4000">
          <a:solidFill>
            <a:srgbClr val="727272"/>
          </a:solidFill>
          <a:latin typeface="Helvetica" pitchFamily="34" charset="0"/>
          <a:cs typeface="Arial" charset="0"/>
        </a:defRPr>
      </a:lvl4pPr>
      <a:lvl5pPr algn="ctr" rtl="0" eaLnBrk="0" fontAlgn="base" hangingPunct="0">
        <a:spcBef>
          <a:spcPct val="0"/>
        </a:spcBef>
        <a:spcAft>
          <a:spcPct val="0"/>
        </a:spcAft>
        <a:defRPr sz="4000">
          <a:solidFill>
            <a:srgbClr val="727272"/>
          </a:solidFill>
          <a:latin typeface="Helvetica" pitchFamily="34" charset="0"/>
          <a:cs typeface="Arial" charset="0"/>
        </a:defRPr>
      </a:lvl5pPr>
      <a:lvl6pPr marL="457200" algn="ctr" rtl="0" eaLnBrk="1" fontAlgn="base" hangingPunct="1">
        <a:spcBef>
          <a:spcPct val="0"/>
        </a:spcBef>
        <a:spcAft>
          <a:spcPct val="0"/>
        </a:spcAft>
        <a:defRPr sz="4400">
          <a:solidFill>
            <a:schemeClr val="bg2"/>
          </a:solidFill>
          <a:latin typeface="Helvetica" pitchFamily="34" charset="0"/>
          <a:cs typeface="Arial" charset="0"/>
        </a:defRPr>
      </a:lvl6pPr>
      <a:lvl7pPr marL="914400" algn="ctr" rtl="0" eaLnBrk="1" fontAlgn="base" hangingPunct="1">
        <a:spcBef>
          <a:spcPct val="0"/>
        </a:spcBef>
        <a:spcAft>
          <a:spcPct val="0"/>
        </a:spcAft>
        <a:defRPr sz="4400">
          <a:solidFill>
            <a:schemeClr val="bg2"/>
          </a:solidFill>
          <a:latin typeface="Helvetica" pitchFamily="34" charset="0"/>
          <a:cs typeface="Arial" charset="0"/>
        </a:defRPr>
      </a:lvl7pPr>
      <a:lvl8pPr marL="1371600" algn="ctr" rtl="0" eaLnBrk="1" fontAlgn="base" hangingPunct="1">
        <a:spcBef>
          <a:spcPct val="0"/>
        </a:spcBef>
        <a:spcAft>
          <a:spcPct val="0"/>
        </a:spcAft>
        <a:defRPr sz="4400">
          <a:solidFill>
            <a:schemeClr val="bg2"/>
          </a:solidFill>
          <a:latin typeface="Helvetica" pitchFamily="34" charset="0"/>
          <a:cs typeface="Arial" charset="0"/>
        </a:defRPr>
      </a:lvl8pPr>
      <a:lvl9pPr marL="1828800" algn="ctr" rtl="0" eaLnBrk="1" fontAlgn="base" hangingPunct="1">
        <a:spcBef>
          <a:spcPct val="0"/>
        </a:spcBef>
        <a:spcAft>
          <a:spcPct val="0"/>
        </a:spcAft>
        <a:defRPr sz="4400">
          <a:solidFill>
            <a:schemeClr val="bg2"/>
          </a:solidFill>
          <a:latin typeface="Helvetica" pitchFamily="34" charset="0"/>
          <a:cs typeface="Arial" charset="0"/>
        </a:defRPr>
      </a:lvl9pPr>
    </p:titleStyle>
    <p:bodyStyle>
      <a:lvl1pPr marL="342900" indent="-342900" algn="l" rtl="0" eaLnBrk="0" fontAlgn="base" hangingPunct="0">
        <a:spcBef>
          <a:spcPct val="20000"/>
        </a:spcBef>
        <a:spcAft>
          <a:spcPct val="0"/>
        </a:spcAft>
        <a:buChar char="•"/>
        <a:defRPr sz="3200">
          <a:solidFill>
            <a:srgbClr val="004B78"/>
          </a:solidFill>
          <a:latin typeface="+mn-lt"/>
          <a:ea typeface="+mn-ea"/>
          <a:cs typeface="+mn-cs"/>
        </a:defRPr>
      </a:lvl1pPr>
      <a:lvl2pPr marL="742950" indent="-285750" algn="l" rtl="0" eaLnBrk="0" fontAlgn="base" hangingPunct="0">
        <a:spcBef>
          <a:spcPct val="20000"/>
        </a:spcBef>
        <a:spcAft>
          <a:spcPct val="0"/>
        </a:spcAft>
        <a:buChar char="–"/>
        <a:defRPr sz="2800">
          <a:solidFill>
            <a:srgbClr val="004B78"/>
          </a:solidFill>
          <a:latin typeface="+mn-lt"/>
          <a:cs typeface="+mn-cs"/>
        </a:defRPr>
      </a:lvl2pPr>
      <a:lvl3pPr marL="1143000" indent="-228600" algn="l" rtl="0" eaLnBrk="0" fontAlgn="base" hangingPunct="0">
        <a:spcBef>
          <a:spcPct val="20000"/>
        </a:spcBef>
        <a:spcAft>
          <a:spcPct val="0"/>
        </a:spcAft>
        <a:buChar char="•"/>
        <a:defRPr sz="2400">
          <a:solidFill>
            <a:srgbClr val="004B78"/>
          </a:solidFill>
          <a:latin typeface="+mn-lt"/>
          <a:cs typeface="+mn-cs"/>
        </a:defRPr>
      </a:lvl3pPr>
      <a:lvl4pPr marL="1600200" indent="-228600" algn="l" rtl="0" eaLnBrk="0" fontAlgn="base" hangingPunct="0">
        <a:spcBef>
          <a:spcPct val="20000"/>
        </a:spcBef>
        <a:spcAft>
          <a:spcPct val="0"/>
        </a:spcAft>
        <a:buChar char="–"/>
        <a:defRPr sz="2000">
          <a:solidFill>
            <a:srgbClr val="004B78"/>
          </a:solidFill>
          <a:latin typeface="+mn-lt"/>
          <a:cs typeface="+mn-cs"/>
        </a:defRPr>
      </a:lvl4pPr>
      <a:lvl5pPr marL="2057400" indent="-228600" algn="l" rtl="0" eaLnBrk="0" fontAlgn="base" hangingPunct="0">
        <a:spcBef>
          <a:spcPct val="20000"/>
        </a:spcBef>
        <a:spcAft>
          <a:spcPct val="0"/>
        </a:spcAft>
        <a:buChar char="»"/>
        <a:defRPr sz="2000">
          <a:solidFill>
            <a:srgbClr val="004B78"/>
          </a:solidFill>
          <a:latin typeface="+mn-lt"/>
          <a:cs typeface="+mn-cs"/>
        </a:defRPr>
      </a:lvl5pPr>
      <a:lvl6pPr marL="2514600" indent="-228600" algn="l" rtl="0" eaLnBrk="1" fontAlgn="base" hangingPunct="1">
        <a:spcBef>
          <a:spcPct val="20000"/>
        </a:spcBef>
        <a:spcAft>
          <a:spcPct val="0"/>
        </a:spcAft>
        <a:buChar char="»"/>
        <a:defRPr sz="2000">
          <a:solidFill>
            <a:srgbClr val="0073CF"/>
          </a:solidFill>
          <a:latin typeface="+mn-lt"/>
          <a:cs typeface="+mn-cs"/>
        </a:defRPr>
      </a:lvl6pPr>
      <a:lvl7pPr marL="2971800" indent="-228600" algn="l" rtl="0" eaLnBrk="1" fontAlgn="base" hangingPunct="1">
        <a:spcBef>
          <a:spcPct val="20000"/>
        </a:spcBef>
        <a:spcAft>
          <a:spcPct val="0"/>
        </a:spcAft>
        <a:buChar char="»"/>
        <a:defRPr sz="2000">
          <a:solidFill>
            <a:srgbClr val="0073CF"/>
          </a:solidFill>
          <a:latin typeface="+mn-lt"/>
          <a:cs typeface="+mn-cs"/>
        </a:defRPr>
      </a:lvl7pPr>
      <a:lvl8pPr marL="3429000" indent="-228600" algn="l" rtl="0" eaLnBrk="1" fontAlgn="base" hangingPunct="1">
        <a:spcBef>
          <a:spcPct val="20000"/>
        </a:spcBef>
        <a:spcAft>
          <a:spcPct val="0"/>
        </a:spcAft>
        <a:buChar char="»"/>
        <a:defRPr sz="2000">
          <a:solidFill>
            <a:srgbClr val="0073CF"/>
          </a:solidFill>
          <a:latin typeface="+mn-lt"/>
          <a:cs typeface="+mn-cs"/>
        </a:defRPr>
      </a:lvl8pPr>
      <a:lvl9pPr marL="3886200" indent="-228600" algn="l" rtl="0" eaLnBrk="1" fontAlgn="base" hangingPunct="1">
        <a:spcBef>
          <a:spcPct val="20000"/>
        </a:spcBef>
        <a:spcAft>
          <a:spcPct val="0"/>
        </a:spcAft>
        <a:buChar char="»"/>
        <a:defRPr sz="2000">
          <a:solidFill>
            <a:srgbClr val="0073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458" name="Picture 10" descr="PPT_fondslide.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2"/>
          <p:cNvSpPr>
            <a:spLocks noGrp="1" noChangeArrowheads="1"/>
          </p:cNvSpPr>
          <p:nvPr>
            <p:ph type="title"/>
          </p:nvPr>
        </p:nvSpPr>
        <p:spPr bwMode="auto">
          <a:xfrm>
            <a:off x="468313" y="-1588"/>
            <a:ext cx="8218487" cy="64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GB" altLang="en-US" smtClean="0"/>
          </a:p>
        </p:txBody>
      </p:sp>
      <p:sp>
        <p:nvSpPr>
          <p:cNvPr id="19460" name="Rectangle 3"/>
          <p:cNvSpPr>
            <a:spLocks noGrp="1" noChangeArrowheads="1"/>
          </p:cNvSpPr>
          <p:nvPr>
            <p:ph type="body" idx="1"/>
          </p:nvPr>
        </p:nvSpPr>
        <p:spPr bwMode="auto">
          <a:xfrm>
            <a:off x="468313" y="1600200"/>
            <a:ext cx="82184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39300" name="Rectangle 4"/>
          <p:cNvSpPr>
            <a:spLocks noGrp="1" noChangeArrowheads="1"/>
          </p:cNvSpPr>
          <p:nvPr>
            <p:ph type="dt" sz="half" idx="2"/>
          </p:nvPr>
        </p:nvSpPr>
        <p:spPr bwMode="auto">
          <a:xfrm>
            <a:off x="1717675"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27272"/>
                </a:solidFill>
              </a:defRPr>
            </a:lvl1pPr>
          </a:lstStyle>
          <a:p>
            <a:pPr>
              <a:defRPr/>
            </a:pPr>
            <a:fld id="{C3D4CE28-6585-4B95-9759-E643F898FC40}" type="datetime1">
              <a:rPr lang="en-US" altLang="en-US"/>
              <a:pPr>
                <a:defRPr/>
              </a:pPr>
              <a:t>25-Jul-2016</a:t>
            </a:fld>
            <a:endParaRPr lang="en-US" altLang="en-US"/>
          </a:p>
        </p:txBody>
      </p:sp>
      <p:sp>
        <p:nvSpPr>
          <p:cNvPr id="439301" name="Rectangle 5"/>
          <p:cNvSpPr>
            <a:spLocks noGrp="1" noChangeArrowheads="1"/>
          </p:cNvSpPr>
          <p:nvPr>
            <p:ph type="ftr" sz="quarter" idx="3"/>
          </p:nvPr>
        </p:nvSpPr>
        <p:spPr bwMode="auto">
          <a:xfrm>
            <a:off x="4556125"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727272"/>
                </a:solidFill>
              </a:defRPr>
            </a:lvl1pPr>
          </a:lstStyle>
          <a:p>
            <a:pPr>
              <a:defRPr/>
            </a:pPr>
            <a:endParaRPr lang="en-US" altLang="en-US"/>
          </a:p>
        </p:txBody>
      </p:sp>
      <p:sp>
        <p:nvSpPr>
          <p:cNvPr id="439302" name="Rectangle 6"/>
          <p:cNvSpPr>
            <a:spLocks noGrp="1" noChangeArrowheads="1"/>
          </p:cNvSpPr>
          <p:nvPr>
            <p:ph type="sldNum" sz="quarter" idx="4"/>
          </p:nvPr>
        </p:nvSpPr>
        <p:spPr bwMode="auto">
          <a:xfrm>
            <a:off x="7596188" y="6245225"/>
            <a:ext cx="1114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27272"/>
                </a:solidFill>
              </a:defRPr>
            </a:lvl1pPr>
          </a:lstStyle>
          <a:p>
            <a:pPr>
              <a:defRPr/>
            </a:pPr>
            <a:fld id="{2A1C7EEF-C29F-4156-9F27-D05D86BFF9EE}" type="slidenum">
              <a:rPr lang="en-US" altLang="en-US"/>
              <a:pPr>
                <a:defRPr/>
              </a:pPr>
              <a:t>‹#›</a:t>
            </a:fld>
            <a:endParaRPr lang="en-US" altLang="en-US"/>
          </a:p>
        </p:txBody>
      </p:sp>
      <p:pic>
        <p:nvPicPr>
          <p:cNvPr id="19464" name="Picture 10" descr="OECD_10cm.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69900" y="6172200"/>
            <a:ext cx="1208088"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2628" r:id="rId1"/>
    <p:sldLayoutId id="2147492629" r:id="rId2"/>
    <p:sldLayoutId id="2147492630" r:id="rId3"/>
    <p:sldLayoutId id="2147492631" r:id="rId4"/>
    <p:sldLayoutId id="2147492632" r:id="rId5"/>
    <p:sldLayoutId id="2147492633" r:id="rId6"/>
    <p:sldLayoutId id="2147492634" r:id="rId7"/>
    <p:sldLayoutId id="2147492635" r:id="rId8"/>
    <p:sldLayoutId id="2147492636" r:id="rId9"/>
    <p:sldLayoutId id="2147492637" r:id="rId10"/>
    <p:sldLayoutId id="2147492638" r:id="rId11"/>
  </p:sldLayoutIdLst>
  <p:hf hdr="0" ftr="0" dt="0"/>
  <p:txStyles>
    <p:titleStyle>
      <a:lvl1pPr algn="ctr" rtl="0" eaLnBrk="0" fontAlgn="base" hangingPunct="0">
        <a:spcBef>
          <a:spcPct val="0"/>
        </a:spcBef>
        <a:spcAft>
          <a:spcPct val="0"/>
        </a:spcAft>
        <a:defRPr sz="4000">
          <a:solidFill>
            <a:srgbClr val="727272"/>
          </a:solidFill>
          <a:latin typeface="+mj-lt"/>
          <a:ea typeface="+mj-ea"/>
          <a:cs typeface="+mj-cs"/>
        </a:defRPr>
      </a:lvl1pPr>
      <a:lvl2pPr algn="ctr" rtl="0" eaLnBrk="0" fontAlgn="base" hangingPunct="0">
        <a:spcBef>
          <a:spcPct val="0"/>
        </a:spcBef>
        <a:spcAft>
          <a:spcPct val="0"/>
        </a:spcAft>
        <a:defRPr sz="4000">
          <a:solidFill>
            <a:srgbClr val="727272"/>
          </a:solidFill>
          <a:latin typeface="Helvetica" pitchFamily="34" charset="0"/>
          <a:cs typeface="Arial" charset="0"/>
        </a:defRPr>
      </a:lvl2pPr>
      <a:lvl3pPr algn="ctr" rtl="0" eaLnBrk="0" fontAlgn="base" hangingPunct="0">
        <a:spcBef>
          <a:spcPct val="0"/>
        </a:spcBef>
        <a:spcAft>
          <a:spcPct val="0"/>
        </a:spcAft>
        <a:defRPr sz="4000">
          <a:solidFill>
            <a:srgbClr val="727272"/>
          </a:solidFill>
          <a:latin typeface="Helvetica" pitchFamily="34" charset="0"/>
          <a:cs typeface="Arial" charset="0"/>
        </a:defRPr>
      </a:lvl3pPr>
      <a:lvl4pPr algn="ctr" rtl="0" eaLnBrk="0" fontAlgn="base" hangingPunct="0">
        <a:spcBef>
          <a:spcPct val="0"/>
        </a:spcBef>
        <a:spcAft>
          <a:spcPct val="0"/>
        </a:spcAft>
        <a:defRPr sz="4000">
          <a:solidFill>
            <a:srgbClr val="727272"/>
          </a:solidFill>
          <a:latin typeface="Helvetica" pitchFamily="34" charset="0"/>
          <a:cs typeface="Arial" charset="0"/>
        </a:defRPr>
      </a:lvl4pPr>
      <a:lvl5pPr algn="ctr" rtl="0" eaLnBrk="0" fontAlgn="base" hangingPunct="0">
        <a:spcBef>
          <a:spcPct val="0"/>
        </a:spcBef>
        <a:spcAft>
          <a:spcPct val="0"/>
        </a:spcAft>
        <a:defRPr sz="4000">
          <a:solidFill>
            <a:srgbClr val="727272"/>
          </a:solidFill>
          <a:latin typeface="Helvetica" pitchFamily="34" charset="0"/>
          <a:cs typeface="Arial" charset="0"/>
        </a:defRPr>
      </a:lvl5pPr>
      <a:lvl6pPr marL="457200" algn="ctr" rtl="0" eaLnBrk="1" fontAlgn="base" hangingPunct="1">
        <a:spcBef>
          <a:spcPct val="0"/>
        </a:spcBef>
        <a:spcAft>
          <a:spcPct val="0"/>
        </a:spcAft>
        <a:defRPr sz="4400">
          <a:solidFill>
            <a:schemeClr val="bg2"/>
          </a:solidFill>
          <a:latin typeface="Helvetica" pitchFamily="34" charset="0"/>
          <a:cs typeface="Arial" charset="0"/>
        </a:defRPr>
      </a:lvl6pPr>
      <a:lvl7pPr marL="914400" algn="ctr" rtl="0" eaLnBrk="1" fontAlgn="base" hangingPunct="1">
        <a:spcBef>
          <a:spcPct val="0"/>
        </a:spcBef>
        <a:spcAft>
          <a:spcPct val="0"/>
        </a:spcAft>
        <a:defRPr sz="4400">
          <a:solidFill>
            <a:schemeClr val="bg2"/>
          </a:solidFill>
          <a:latin typeface="Helvetica" pitchFamily="34" charset="0"/>
          <a:cs typeface="Arial" charset="0"/>
        </a:defRPr>
      </a:lvl7pPr>
      <a:lvl8pPr marL="1371600" algn="ctr" rtl="0" eaLnBrk="1" fontAlgn="base" hangingPunct="1">
        <a:spcBef>
          <a:spcPct val="0"/>
        </a:spcBef>
        <a:spcAft>
          <a:spcPct val="0"/>
        </a:spcAft>
        <a:defRPr sz="4400">
          <a:solidFill>
            <a:schemeClr val="bg2"/>
          </a:solidFill>
          <a:latin typeface="Helvetica" pitchFamily="34" charset="0"/>
          <a:cs typeface="Arial" charset="0"/>
        </a:defRPr>
      </a:lvl8pPr>
      <a:lvl9pPr marL="1828800" algn="ctr" rtl="0" eaLnBrk="1" fontAlgn="base" hangingPunct="1">
        <a:spcBef>
          <a:spcPct val="0"/>
        </a:spcBef>
        <a:spcAft>
          <a:spcPct val="0"/>
        </a:spcAft>
        <a:defRPr sz="4400">
          <a:solidFill>
            <a:schemeClr val="bg2"/>
          </a:solidFill>
          <a:latin typeface="Helvetica" pitchFamily="34" charset="0"/>
          <a:cs typeface="Arial" charset="0"/>
        </a:defRPr>
      </a:lvl9pPr>
    </p:titleStyle>
    <p:bodyStyle>
      <a:lvl1pPr marL="342900" indent="-342900" algn="l" rtl="0" eaLnBrk="0" fontAlgn="base" hangingPunct="0">
        <a:spcBef>
          <a:spcPct val="20000"/>
        </a:spcBef>
        <a:spcAft>
          <a:spcPct val="0"/>
        </a:spcAft>
        <a:buChar char="•"/>
        <a:defRPr sz="3200">
          <a:solidFill>
            <a:srgbClr val="004B78"/>
          </a:solidFill>
          <a:latin typeface="+mn-lt"/>
          <a:ea typeface="+mn-ea"/>
          <a:cs typeface="+mn-cs"/>
        </a:defRPr>
      </a:lvl1pPr>
      <a:lvl2pPr marL="742950" indent="-285750" algn="l" rtl="0" eaLnBrk="0" fontAlgn="base" hangingPunct="0">
        <a:spcBef>
          <a:spcPct val="20000"/>
        </a:spcBef>
        <a:spcAft>
          <a:spcPct val="0"/>
        </a:spcAft>
        <a:buChar char="–"/>
        <a:defRPr sz="2800">
          <a:solidFill>
            <a:srgbClr val="004B78"/>
          </a:solidFill>
          <a:latin typeface="+mn-lt"/>
          <a:cs typeface="+mn-cs"/>
        </a:defRPr>
      </a:lvl2pPr>
      <a:lvl3pPr marL="1143000" indent="-228600" algn="l" rtl="0" eaLnBrk="0" fontAlgn="base" hangingPunct="0">
        <a:spcBef>
          <a:spcPct val="20000"/>
        </a:spcBef>
        <a:spcAft>
          <a:spcPct val="0"/>
        </a:spcAft>
        <a:buChar char="•"/>
        <a:defRPr sz="2400">
          <a:solidFill>
            <a:srgbClr val="004B78"/>
          </a:solidFill>
          <a:latin typeface="+mn-lt"/>
          <a:cs typeface="+mn-cs"/>
        </a:defRPr>
      </a:lvl3pPr>
      <a:lvl4pPr marL="1600200" indent="-228600" algn="l" rtl="0" eaLnBrk="0" fontAlgn="base" hangingPunct="0">
        <a:spcBef>
          <a:spcPct val="20000"/>
        </a:spcBef>
        <a:spcAft>
          <a:spcPct val="0"/>
        </a:spcAft>
        <a:buChar char="–"/>
        <a:defRPr sz="2000">
          <a:solidFill>
            <a:srgbClr val="004B78"/>
          </a:solidFill>
          <a:latin typeface="+mn-lt"/>
          <a:cs typeface="+mn-cs"/>
        </a:defRPr>
      </a:lvl4pPr>
      <a:lvl5pPr marL="2057400" indent="-228600" algn="l" rtl="0" eaLnBrk="0" fontAlgn="base" hangingPunct="0">
        <a:spcBef>
          <a:spcPct val="20000"/>
        </a:spcBef>
        <a:spcAft>
          <a:spcPct val="0"/>
        </a:spcAft>
        <a:buChar char="»"/>
        <a:defRPr sz="2000">
          <a:solidFill>
            <a:srgbClr val="004B78"/>
          </a:solidFill>
          <a:latin typeface="+mn-lt"/>
          <a:cs typeface="+mn-cs"/>
        </a:defRPr>
      </a:lvl5pPr>
      <a:lvl6pPr marL="2514600" indent="-228600" algn="l" rtl="0" eaLnBrk="1" fontAlgn="base" hangingPunct="1">
        <a:spcBef>
          <a:spcPct val="20000"/>
        </a:spcBef>
        <a:spcAft>
          <a:spcPct val="0"/>
        </a:spcAft>
        <a:buChar char="»"/>
        <a:defRPr sz="2000">
          <a:solidFill>
            <a:srgbClr val="0073CF"/>
          </a:solidFill>
          <a:latin typeface="+mn-lt"/>
          <a:cs typeface="+mn-cs"/>
        </a:defRPr>
      </a:lvl6pPr>
      <a:lvl7pPr marL="2971800" indent="-228600" algn="l" rtl="0" eaLnBrk="1" fontAlgn="base" hangingPunct="1">
        <a:spcBef>
          <a:spcPct val="20000"/>
        </a:spcBef>
        <a:spcAft>
          <a:spcPct val="0"/>
        </a:spcAft>
        <a:buChar char="»"/>
        <a:defRPr sz="2000">
          <a:solidFill>
            <a:srgbClr val="0073CF"/>
          </a:solidFill>
          <a:latin typeface="+mn-lt"/>
          <a:cs typeface="+mn-cs"/>
        </a:defRPr>
      </a:lvl7pPr>
      <a:lvl8pPr marL="3429000" indent="-228600" algn="l" rtl="0" eaLnBrk="1" fontAlgn="base" hangingPunct="1">
        <a:spcBef>
          <a:spcPct val="20000"/>
        </a:spcBef>
        <a:spcAft>
          <a:spcPct val="0"/>
        </a:spcAft>
        <a:buChar char="»"/>
        <a:defRPr sz="2000">
          <a:solidFill>
            <a:srgbClr val="0073CF"/>
          </a:solidFill>
          <a:latin typeface="+mn-lt"/>
          <a:cs typeface="+mn-cs"/>
        </a:defRPr>
      </a:lvl8pPr>
      <a:lvl9pPr marL="3886200" indent="-228600" algn="l" rtl="0" eaLnBrk="1" fontAlgn="base" hangingPunct="1">
        <a:spcBef>
          <a:spcPct val="20000"/>
        </a:spcBef>
        <a:spcAft>
          <a:spcPct val="0"/>
        </a:spcAft>
        <a:buChar char="»"/>
        <a:defRPr sz="2000">
          <a:solidFill>
            <a:srgbClr val="0073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68313" y="1600200"/>
            <a:ext cx="82184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393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35881186-D615-4029-A550-CB1AA3102299}" type="datetime1">
              <a:rPr lang="en-US" altLang="en-US"/>
              <a:pPr>
                <a:defRPr/>
              </a:pPr>
              <a:t>25-Jul-2016</a:t>
            </a:fld>
            <a:endParaRPr lang="en-US" altLang="en-US"/>
          </a:p>
        </p:txBody>
      </p:sp>
      <p:sp>
        <p:nvSpPr>
          <p:cNvPr id="4393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439302" name="Rectangle 6"/>
          <p:cNvSpPr>
            <a:spLocks noGrp="1" noChangeArrowheads="1"/>
          </p:cNvSpPr>
          <p:nvPr>
            <p:ph type="sldNum" sz="quarter" idx="4"/>
          </p:nvPr>
        </p:nvSpPr>
        <p:spPr bwMode="auto">
          <a:xfrm>
            <a:off x="6156325" y="6237288"/>
            <a:ext cx="11525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8353B94-04E7-419E-A9F2-28C058745510}" type="slidenum">
              <a:rPr lang="en-US" altLang="en-US"/>
              <a:pPr>
                <a:defRPr/>
              </a:pPr>
              <a:t>‹#›</a:t>
            </a:fld>
            <a:endParaRPr lang="en-US" altLang="en-US"/>
          </a:p>
        </p:txBody>
      </p:sp>
      <p:pic>
        <p:nvPicPr>
          <p:cNvPr id="2055" name="Picture 8" descr="OECD_285_50K_100p"/>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4300" y="115888"/>
            <a:ext cx="5699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2590" r:id="rId1"/>
    <p:sldLayoutId id="2147492438" r:id="rId2"/>
    <p:sldLayoutId id="2147492439" r:id="rId3"/>
    <p:sldLayoutId id="2147492440" r:id="rId4"/>
    <p:sldLayoutId id="2147492441" r:id="rId5"/>
    <p:sldLayoutId id="2147492442" r:id="rId6"/>
    <p:sldLayoutId id="2147492443" r:id="rId7"/>
    <p:sldLayoutId id="2147492444" r:id="rId8"/>
    <p:sldLayoutId id="2147492445" r:id="rId9"/>
    <p:sldLayoutId id="2147492446" r:id="rId10"/>
    <p:sldLayoutId id="2147492447" r:id="rId11"/>
    <p:sldLayoutId id="2147492591" r:id="rId12"/>
  </p:sldLayoutIdLst>
  <p:hf hdr="0" ftr="0" dt="0"/>
  <p:txStyles>
    <p:titleStyle>
      <a:lvl1pPr algn="ctr" rtl="0" eaLnBrk="0" fontAlgn="base" hangingPunct="0">
        <a:spcBef>
          <a:spcPct val="0"/>
        </a:spcBef>
        <a:spcAft>
          <a:spcPct val="0"/>
        </a:spcAft>
        <a:defRPr sz="4400">
          <a:solidFill>
            <a:schemeClr val="bg2"/>
          </a:solidFill>
          <a:latin typeface="+mj-lt"/>
          <a:ea typeface="+mj-ea"/>
          <a:cs typeface="+mj-cs"/>
        </a:defRPr>
      </a:lvl1pPr>
      <a:lvl2pPr algn="ctr" rtl="0" eaLnBrk="0" fontAlgn="base" hangingPunct="0">
        <a:spcBef>
          <a:spcPct val="0"/>
        </a:spcBef>
        <a:spcAft>
          <a:spcPct val="0"/>
        </a:spcAft>
        <a:defRPr sz="4400">
          <a:solidFill>
            <a:schemeClr val="bg2"/>
          </a:solidFill>
          <a:latin typeface="Helvetica" pitchFamily="34" charset="0"/>
          <a:cs typeface="Arial" charset="0"/>
        </a:defRPr>
      </a:lvl2pPr>
      <a:lvl3pPr algn="ctr" rtl="0" eaLnBrk="0" fontAlgn="base" hangingPunct="0">
        <a:spcBef>
          <a:spcPct val="0"/>
        </a:spcBef>
        <a:spcAft>
          <a:spcPct val="0"/>
        </a:spcAft>
        <a:defRPr sz="4400">
          <a:solidFill>
            <a:schemeClr val="bg2"/>
          </a:solidFill>
          <a:latin typeface="Helvetica" pitchFamily="34" charset="0"/>
          <a:cs typeface="Arial" charset="0"/>
        </a:defRPr>
      </a:lvl3pPr>
      <a:lvl4pPr algn="ctr" rtl="0" eaLnBrk="0" fontAlgn="base" hangingPunct="0">
        <a:spcBef>
          <a:spcPct val="0"/>
        </a:spcBef>
        <a:spcAft>
          <a:spcPct val="0"/>
        </a:spcAft>
        <a:defRPr sz="4400">
          <a:solidFill>
            <a:schemeClr val="bg2"/>
          </a:solidFill>
          <a:latin typeface="Helvetica" pitchFamily="34" charset="0"/>
          <a:cs typeface="Arial" charset="0"/>
        </a:defRPr>
      </a:lvl4pPr>
      <a:lvl5pPr algn="ctr" rtl="0" eaLnBrk="0" fontAlgn="base" hangingPunct="0">
        <a:spcBef>
          <a:spcPct val="0"/>
        </a:spcBef>
        <a:spcAft>
          <a:spcPct val="0"/>
        </a:spcAft>
        <a:defRPr sz="4400">
          <a:solidFill>
            <a:schemeClr val="bg2"/>
          </a:solidFill>
          <a:latin typeface="Helvetica" pitchFamily="34" charset="0"/>
          <a:cs typeface="Arial" charset="0"/>
        </a:defRPr>
      </a:lvl5pPr>
      <a:lvl6pPr marL="457200" algn="ctr" rtl="0" eaLnBrk="1" fontAlgn="base" hangingPunct="1">
        <a:spcBef>
          <a:spcPct val="0"/>
        </a:spcBef>
        <a:spcAft>
          <a:spcPct val="0"/>
        </a:spcAft>
        <a:defRPr sz="4400">
          <a:solidFill>
            <a:schemeClr val="bg2"/>
          </a:solidFill>
          <a:latin typeface="Helvetica" pitchFamily="34" charset="0"/>
          <a:cs typeface="Arial" charset="0"/>
        </a:defRPr>
      </a:lvl6pPr>
      <a:lvl7pPr marL="914400" algn="ctr" rtl="0" eaLnBrk="1" fontAlgn="base" hangingPunct="1">
        <a:spcBef>
          <a:spcPct val="0"/>
        </a:spcBef>
        <a:spcAft>
          <a:spcPct val="0"/>
        </a:spcAft>
        <a:defRPr sz="4400">
          <a:solidFill>
            <a:schemeClr val="bg2"/>
          </a:solidFill>
          <a:latin typeface="Helvetica" pitchFamily="34" charset="0"/>
          <a:cs typeface="Arial" charset="0"/>
        </a:defRPr>
      </a:lvl7pPr>
      <a:lvl8pPr marL="1371600" algn="ctr" rtl="0" eaLnBrk="1" fontAlgn="base" hangingPunct="1">
        <a:spcBef>
          <a:spcPct val="0"/>
        </a:spcBef>
        <a:spcAft>
          <a:spcPct val="0"/>
        </a:spcAft>
        <a:defRPr sz="4400">
          <a:solidFill>
            <a:schemeClr val="bg2"/>
          </a:solidFill>
          <a:latin typeface="Helvetica" pitchFamily="34" charset="0"/>
          <a:cs typeface="Arial" charset="0"/>
        </a:defRPr>
      </a:lvl8pPr>
      <a:lvl9pPr marL="1828800" algn="ctr" rtl="0" eaLnBrk="1" fontAlgn="base" hangingPunct="1">
        <a:spcBef>
          <a:spcPct val="0"/>
        </a:spcBef>
        <a:spcAft>
          <a:spcPct val="0"/>
        </a:spcAft>
        <a:defRPr sz="4400">
          <a:solidFill>
            <a:schemeClr val="bg2"/>
          </a:solidFill>
          <a:latin typeface="Helvetica" pitchFamily="34" charset="0"/>
          <a:cs typeface="Arial" charset="0"/>
        </a:defRPr>
      </a:lvl9pPr>
    </p:titleStyle>
    <p:bodyStyle>
      <a:lvl1pPr marL="342900" indent="-342900" algn="l" rtl="0" eaLnBrk="0" fontAlgn="base" hangingPunct="0">
        <a:spcBef>
          <a:spcPct val="20000"/>
        </a:spcBef>
        <a:spcAft>
          <a:spcPct val="0"/>
        </a:spcAft>
        <a:buChar char="•"/>
        <a:defRPr sz="3200">
          <a:solidFill>
            <a:srgbClr val="0073CF"/>
          </a:solidFill>
          <a:latin typeface="+mn-lt"/>
          <a:ea typeface="+mn-ea"/>
          <a:cs typeface="+mn-cs"/>
        </a:defRPr>
      </a:lvl1pPr>
      <a:lvl2pPr marL="742950" indent="-285750" algn="l" rtl="0" eaLnBrk="0" fontAlgn="base" hangingPunct="0">
        <a:spcBef>
          <a:spcPct val="20000"/>
        </a:spcBef>
        <a:spcAft>
          <a:spcPct val="0"/>
        </a:spcAft>
        <a:buChar char="–"/>
        <a:defRPr sz="2800">
          <a:solidFill>
            <a:srgbClr val="0073CF"/>
          </a:solidFill>
          <a:latin typeface="+mn-lt"/>
          <a:cs typeface="+mn-cs"/>
        </a:defRPr>
      </a:lvl2pPr>
      <a:lvl3pPr marL="1143000" indent="-228600" algn="l" rtl="0" eaLnBrk="0" fontAlgn="base" hangingPunct="0">
        <a:spcBef>
          <a:spcPct val="20000"/>
        </a:spcBef>
        <a:spcAft>
          <a:spcPct val="0"/>
        </a:spcAft>
        <a:buChar char="•"/>
        <a:defRPr sz="2400">
          <a:solidFill>
            <a:srgbClr val="0073CF"/>
          </a:solidFill>
          <a:latin typeface="+mn-lt"/>
          <a:cs typeface="+mn-cs"/>
        </a:defRPr>
      </a:lvl3pPr>
      <a:lvl4pPr marL="1600200" indent="-228600" algn="l" rtl="0" eaLnBrk="0" fontAlgn="base" hangingPunct="0">
        <a:spcBef>
          <a:spcPct val="20000"/>
        </a:spcBef>
        <a:spcAft>
          <a:spcPct val="0"/>
        </a:spcAft>
        <a:buChar char="–"/>
        <a:defRPr sz="2000">
          <a:solidFill>
            <a:srgbClr val="0073CF"/>
          </a:solidFill>
          <a:latin typeface="+mn-lt"/>
          <a:cs typeface="+mn-cs"/>
        </a:defRPr>
      </a:lvl4pPr>
      <a:lvl5pPr marL="2057400" indent="-228600" algn="l" rtl="0" eaLnBrk="0" fontAlgn="base" hangingPunct="0">
        <a:spcBef>
          <a:spcPct val="20000"/>
        </a:spcBef>
        <a:spcAft>
          <a:spcPct val="0"/>
        </a:spcAft>
        <a:buChar char="»"/>
        <a:defRPr sz="2000">
          <a:solidFill>
            <a:srgbClr val="0073CF"/>
          </a:solidFill>
          <a:latin typeface="+mn-lt"/>
          <a:cs typeface="+mn-cs"/>
        </a:defRPr>
      </a:lvl5pPr>
      <a:lvl6pPr marL="2514600" indent="-228600" algn="l" rtl="0" eaLnBrk="1" fontAlgn="base" hangingPunct="1">
        <a:spcBef>
          <a:spcPct val="20000"/>
        </a:spcBef>
        <a:spcAft>
          <a:spcPct val="0"/>
        </a:spcAft>
        <a:buChar char="»"/>
        <a:defRPr sz="2000">
          <a:solidFill>
            <a:srgbClr val="0073CF"/>
          </a:solidFill>
          <a:latin typeface="+mn-lt"/>
          <a:cs typeface="+mn-cs"/>
        </a:defRPr>
      </a:lvl6pPr>
      <a:lvl7pPr marL="2971800" indent="-228600" algn="l" rtl="0" eaLnBrk="1" fontAlgn="base" hangingPunct="1">
        <a:spcBef>
          <a:spcPct val="20000"/>
        </a:spcBef>
        <a:spcAft>
          <a:spcPct val="0"/>
        </a:spcAft>
        <a:buChar char="»"/>
        <a:defRPr sz="2000">
          <a:solidFill>
            <a:srgbClr val="0073CF"/>
          </a:solidFill>
          <a:latin typeface="+mn-lt"/>
          <a:cs typeface="+mn-cs"/>
        </a:defRPr>
      </a:lvl7pPr>
      <a:lvl8pPr marL="3429000" indent="-228600" algn="l" rtl="0" eaLnBrk="1" fontAlgn="base" hangingPunct="1">
        <a:spcBef>
          <a:spcPct val="20000"/>
        </a:spcBef>
        <a:spcAft>
          <a:spcPct val="0"/>
        </a:spcAft>
        <a:buChar char="»"/>
        <a:defRPr sz="2000">
          <a:solidFill>
            <a:srgbClr val="0073CF"/>
          </a:solidFill>
          <a:latin typeface="+mn-lt"/>
          <a:cs typeface="+mn-cs"/>
        </a:defRPr>
      </a:lvl8pPr>
      <a:lvl9pPr marL="3886200" indent="-228600" algn="l" rtl="0" eaLnBrk="1" fontAlgn="base" hangingPunct="1">
        <a:spcBef>
          <a:spcPct val="20000"/>
        </a:spcBef>
        <a:spcAft>
          <a:spcPct val="0"/>
        </a:spcAft>
        <a:buChar char="»"/>
        <a:defRPr sz="2000">
          <a:solidFill>
            <a:srgbClr val="0073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482" name="Picture 10" descr="PPT_fondslide.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
          <p:cNvSpPr>
            <a:spLocks noGrp="1" noChangeArrowheads="1"/>
          </p:cNvSpPr>
          <p:nvPr>
            <p:ph type="title"/>
          </p:nvPr>
        </p:nvSpPr>
        <p:spPr bwMode="auto">
          <a:xfrm>
            <a:off x="468313" y="-1588"/>
            <a:ext cx="8218487" cy="64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GB" altLang="en-US" smtClean="0"/>
          </a:p>
        </p:txBody>
      </p:sp>
      <p:sp>
        <p:nvSpPr>
          <p:cNvPr id="20484" name="Rectangle 3"/>
          <p:cNvSpPr>
            <a:spLocks noGrp="1" noChangeArrowheads="1"/>
          </p:cNvSpPr>
          <p:nvPr>
            <p:ph type="body" idx="1"/>
          </p:nvPr>
        </p:nvSpPr>
        <p:spPr bwMode="auto">
          <a:xfrm>
            <a:off x="468313" y="1600200"/>
            <a:ext cx="82184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39300" name="Rectangle 4"/>
          <p:cNvSpPr>
            <a:spLocks noGrp="1" noChangeArrowheads="1"/>
          </p:cNvSpPr>
          <p:nvPr>
            <p:ph type="dt" sz="half" idx="2"/>
          </p:nvPr>
        </p:nvSpPr>
        <p:spPr bwMode="auto">
          <a:xfrm>
            <a:off x="1717675"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27272"/>
                </a:solidFill>
              </a:defRPr>
            </a:lvl1pPr>
          </a:lstStyle>
          <a:p>
            <a:pPr>
              <a:defRPr/>
            </a:pPr>
            <a:fld id="{DAD743DA-6A3D-426D-A4EE-6E954C815584}" type="datetime1">
              <a:rPr lang="en-US" altLang="en-US"/>
              <a:pPr>
                <a:defRPr/>
              </a:pPr>
              <a:t>25-Jul-2016</a:t>
            </a:fld>
            <a:endParaRPr lang="en-US" altLang="en-US"/>
          </a:p>
        </p:txBody>
      </p:sp>
      <p:sp>
        <p:nvSpPr>
          <p:cNvPr id="439301" name="Rectangle 5"/>
          <p:cNvSpPr>
            <a:spLocks noGrp="1" noChangeArrowheads="1"/>
          </p:cNvSpPr>
          <p:nvPr>
            <p:ph type="ftr" sz="quarter" idx="3"/>
          </p:nvPr>
        </p:nvSpPr>
        <p:spPr bwMode="auto">
          <a:xfrm>
            <a:off x="4556125"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727272"/>
                </a:solidFill>
              </a:defRPr>
            </a:lvl1pPr>
          </a:lstStyle>
          <a:p>
            <a:pPr>
              <a:defRPr/>
            </a:pPr>
            <a:endParaRPr lang="en-US" altLang="en-US"/>
          </a:p>
        </p:txBody>
      </p:sp>
      <p:sp>
        <p:nvSpPr>
          <p:cNvPr id="439302" name="Rectangle 6"/>
          <p:cNvSpPr>
            <a:spLocks noGrp="1" noChangeArrowheads="1"/>
          </p:cNvSpPr>
          <p:nvPr>
            <p:ph type="sldNum" sz="quarter" idx="4"/>
          </p:nvPr>
        </p:nvSpPr>
        <p:spPr bwMode="auto">
          <a:xfrm>
            <a:off x="7596188" y="6245225"/>
            <a:ext cx="1114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27272"/>
                </a:solidFill>
              </a:defRPr>
            </a:lvl1pPr>
          </a:lstStyle>
          <a:p>
            <a:pPr>
              <a:defRPr/>
            </a:pPr>
            <a:fld id="{C25CAF46-EF06-4CF9-A0C3-87CEC0674813}" type="slidenum">
              <a:rPr lang="en-US" altLang="en-US"/>
              <a:pPr>
                <a:defRPr/>
              </a:pPr>
              <a:t>‹#›</a:t>
            </a:fld>
            <a:endParaRPr lang="en-US" altLang="en-US"/>
          </a:p>
        </p:txBody>
      </p:sp>
      <p:pic>
        <p:nvPicPr>
          <p:cNvPr id="20488" name="Picture 10" descr="OECD_10cm.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69900" y="6172200"/>
            <a:ext cx="1208088"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2639" r:id="rId1"/>
    <p:sldLayoutId id="2147492640" r:id="rId2"/>
    <p:sldLayoutId id="2147492641" r:id="rId3"/>
    <p:sldLayoutId id="2147492642" r:id="rId4"/>
    <p:sldLayoutId id="2147492643" r:id="rId5"/>
    <p:sldLayoutId id="2147492644" r:id="rId6"/>
    <p:sldLayoutId id="2147492645" r:id="rId7"/>
    <p:sldLayoutId id="2147492646" r:id="rId8"/>
    <p:sldLayoutId id="2147492647" r:id="rId9"/>
    <p:sldLayoutId id="2147492648" r:id="rId10"/>
    <p:sldLayoutId id="2147492649" r:id="rId11"/>
    <p:sldLayoutId id="2147492650" r:id="rId12"/>
  </p:sldLayoutIdLst>
  <p:hf hdr="0" ftr="0" dt="0"/>
  <p:txStyles>
    <p:titleStyle>
      <a:lvl1pPr algn="ctr" rtl="0" eaLnBrk="0" fontAlgn="base" hangingPunct="0">
        <a:spcBef>
          <a:spcPct val="0"/>
        </a:spcBef>
        <a:spcAft>
          <a:spcPct val="0"/>
        </a:spcAft>
        <a:defRPr sz="4000">
          <a:solidFill>
            <a:srgbClr val="727272"/>
          </a:solidFill>
          <a:latin typeface="+mj-lt"/>
          <a:ea typeface="+mj-ea"/>
          <a:cs typeface="+mj-cs"/>
        </a:defRPr>
      </a:lvl1pPr>
      <a:lvl2pPr algn="ctr" rtl="0" eaLnBrk="0" fontAlgn="base" hangingPunct="0">
        <a:spcBef>
          <a:spcPct val="0"/>
        </a:spcBef>
        <a:spcAft>
          <a:spcPct val="0"/>
        </a:spcAft>
        <a:defRPr sz="4000">
          <a:solidFill>
            <a:srgbClr val="727272"/>
          </a:solidFill>
          <a:latin typeface="Helvetica" pitchFamily="34" charset="0"/>
          <a:cs typeface="Arial" charset="0"/>
        </a:defRPr>
      </a:lvl2pPr>
      <a:lvl3pPr algn="ctr" rtl="0" eaLnBrk="0" fontAlgn="base" hangingPunct="0">
        <a:spcBef>
          <a:spcPct val="0"/>
        </a:spcBef>
        <a:spcAft>
          <a:spcPct val="0"/>
        </a:spcAft>
        <a:defRPr sz="4000">
          <a:solidFill>
            <a:srgbClr val="727272"/>
          </a:solidFill>
          <a:latin typeface="Helvetica" pitchFamily="34" charset="0"/>
          <a:cs typeface="Arial" charset="0"/>
        </a:defRPr>
      </a:lvl3pPr>
      <a:lvl4pPr algn="ctr" rtl="0" eaLnBrk="0" fontAlgn="base" hangingPunct="0">
        <a:spcBef>
          <a:spcPct val="0"/>
        </a:spcBef>
        <a:spcAft>
          <a:spcPct val="0"/>
        </a:spcAft>
        <a:defRPr sz="4000">
          <a:solidFill>
            <a:srgbClr val="727272"/>
          </a:solidFill>
          <a:latin typeface="Helvetica" pitchFamily="34" charset="0"/>
          <a:cs typeface="Arial" charset="0"/>
        </a:defRPr>
      </a:lvl4pPr>
      <a:lvl5pPr algn="ctr" rtl="0" eaLnBrk="0" fontAlgn="base" hangingPunct="0">
        <a:spcBef>
          <a:spcPct val="0"/>
        </a:spcBef>
        <a:spcAft>
          <a:spcPct val="0"/>
        </a:spcAft>
        <a:defRPr sz="4000">
          <a:solidFill>
            <a:srgbClr val="727272"/>
          </a:solidFill>
          <a:latin typeface="Helvetica" pitchFamily="34" charset="0"/>
          <a:cs typeface="Arial" charset="0"/>
        </a:defRPr>
      </a:lvl5pPr>
      <a:lvl6pPr marL="457200" algn="ctr" rtl="0" eaLnBrk="1" fontAlgn="base" hangingPunct="1">
        <a:spcBef>
          <a:spcPct val="0"/>
        </a:spcBef>
        <a:spcAft>
          <a:spcPct val="0"/>
        </a:spcAft>
        <a:defRPr sz="4400">
          <a:solidFill>
            <a:schemeClr val="bg2"/>
          </a:solidFill>
          <a:latin typeface="Helvetica" pitchFamily="34" charset="0"/>
          <a:cs typeface="Arial" charset="0"/>
        </a:defRPr>
      </a:lvl6pPr>
      <a:lvl7pPr marL="914400" algn="ctr" rtl="0" eaLnBrk="1" fontAlgn="base" hangingPunct="1">
        <a:spcBef>
          <a:spcPct val="0"/>
        </a:spcBef>
        <a:spcAft>
          <a:spcPct val="0"/>
        </a:spcAft>
        <a:defRPr sz="4400">
          <a:solidFill>
            <a:schemeClr val="bg2"/>
          </a:solidFill>
          <a:latin typeface="Helvetica" pitchFamily="34" charset="0"/>
          <a:cs typeface="Arial" charset="0"/>
        </a:defRPr>
      </a:lvl7pPr>
      <a:lvl8pPr marL="1371600" algn="ctr" rtl="0" eaLnBrk="1" fontAlgn="base" hangingPunct="1">
        <a:spcBef>
          <a:spcPct val="0"/>
        </a:spcBef>
        <a:spcAft>
          <a:spcPct val="0"/>
        </a:spcAft>
        <a:defRPr sz="4400">
          <a:solidFill>
            <a:schemeClr val="bg2"/>
          </a:solidFill>
          <a:latin typeface="Helvetica" pitchFamily="34" charset="0"/>
          <a:cs typeface="Arial" charset="0"/>
        </a:defRPr>
      </a:lvl8pPr>
      <a:lvl9pPr marL="1828800" algn="ctr" rtl="0" eaLnBrk="1" fontAlgn="base" hangingPunct="1">
        <a:spcBef>
          <a:spcPct val="0"/>
        </a:spcBef>
        <a:spcAft>
          <a:spcPct val="0"/>
        </a:spcAft>
        <a:defRPr sz="4400">
          <a:solidFill>
            <a:schemeClr val="bg2"/>
          </a:solidFill>
          <a:latin typeface="Helvetica" pitchFamily="34" charset="0"/>
          <a:cs typeface="Arial" charset="0"/>
        </a:defRPr>
      </a:lvl9pPr>
    </p:titleStyle>
    <p:bodyStyle>
      <a:lvl1pPr marL="342900" indent="-342900" algn="l" rtl="0" eaLnBrk="0" fontAlgn="base" hangingPunct="0">
        <a:spcBef>
          <a:spcPct val="20000"/>
        </a:spcBef>
        <a:spcAft>
          <a:spcPct val="0"/>
        </a:spcAft>
        <a:buChar char="•"/>
        <a:defRPr sz="3200">
          <a:solidFill>
            <a:srgbClr val="004B78"/>
          </a:solidFill>
          <a:latin typeface="+mn-lt"/>
          <a:ea typeface="+mn-ea"/>
          <a:cs typeface="+mn-cs"/>
        </a:defRPr>
      </a:lvl1pPr>
      <a:lvl2pPr marL="742950" indent="-285750" algn="l" rtl="0" eaLnBrk="0" fontAlgn="base" hangingPunct="0">
        <a:spcBef>
          <a:spcPct val="20000"/>
        </a:spcBef>
        <a:spcAft>
          <a:spcPct val="0"/>
        </a:spcAft>
        <a:buChar char="–"/>
        <a:defRPr sz="2800">
          <a:solidFill>
            <a:srgbClr val="004B78"/>
          </a:solidFill>
          <a:latin typeface="+mn-lt"/>
          <a:cs typeface="+mn-cs"/>
        </a:defRPr>
      </a:lvl2pPr>
      <a:lvl3pPr marL="1143000" indent="-228600" algn="l" rtl="0" eaLnBrk="0" fontAlgn="base" hangingPunct="0">
        <a:spcBef>
          <a:spcPct val="20000"/>
        </a:spcBef>
        <a:spcAft>
          <a:spcPct val="0"/>
        </a:spcAft>
        <a:buChar char="•"/>
        <a:defRPr sz="2400">
          <a:solidFill>
            <a:srgbClr val="004B78"/>
          </a:solidFill>
          <a:latin typeface="+mn-lt"/>
          <a:cs typeface="+mn-cs"/>
        </a:defRPr>
      </a:lvl3pPr>
      <a:lvl4pPr marL="1600200" indent="-228600" algn="l" rtl="0" eaLnBrk="0" fontAlgn="base" hangingPunct="0">
        <a:spcBef>
          <a:spcPct val="20000"/>
        </a:spcBef>
        <a:spcAft>
          <a:spcPct val="0"/>
        </a:spcAft>
        <a:buChar char="–"/>
        <a:defRPr sz="2000">
          <a:solidFill>
            <a:srgbClr val="004B78"/>
          </a:solidFill>
          <a:latin typeface="+mn-lt"/>
          <a:cs typeface="+mn-cs"/>
        </a:defRPr>
      </a:lvl4pPr>
      <a:lvl5pPr marL="2057400" indent="-228600" algn="l" rtl="0" eaLnBrk="0" fontAlgn="base" hangingPunct="0">
        <a:spcBef>
          <a:spcPct val="20000"/>
        </a:spcBef>
        <a:spcAft>
          <a:spcPct val="0"/>
        </a:spcAft>
        <a:buChar char="»"/>
        <a:defRPr sz="2000">
          <a:solidFill>
            <a:srgbClr val="004B78"/>
          </a:solidFill>
          <a:latin typeface="+mn-lt"/>
          <a:cs typeface="+mn-cs"/>
        </a:defRPr>
      </a:lvl5pPr>
      <a:lvl6pPr marL="2514600" indent="-228600" algn="l" rtl="0" eaLnBrk="1" fontAlgn="base" hangingPunct="1">
        <a:spcBef>
          <a:spcPct val="20000"/>
        </a:spcBef>
        <a:spcAft>
          <a:spcPct val="0"/>
        </a:spcAft>
        <a:buChar char="»"/>
        <a:defRPr sz="2000">
          <a:solidFill>
            <a:srgbClr val="0073CF"/>
          </a:solidFill>
          <a:latin typeface="+mn-lt"/>
          <a:cs typeface="+mn-cs"/>
        </a:defRPr>
      </a:lvl6pPr>
      <a:lvl7pPr marL="2971800" indent="-228600" algn="l" rtl="0" eaLnBrk="1" fontAlgn="base" hangingPunct="1">
        <a:spcBef>
          <a:spcPct val="20000"/>
        </a:spcBef>
        <a:spcAft>
          <a:spcPct val="0"/>
        </a:spcAft>
        <a:buChar char="»"/>
        <a:defRPr sz="2000">
          <a:solidFill>
            <a:srgbClr val="0073CF"/>
          </a:solidFill>
          <a:latin typeface="+mn-lt"/>
          <a:cs typeface="+mn-cs"/>
        </a:defRPr>
      </a:lvl7pPr>
      <a:lvl8pPr marL="3429000" indent="-228600" algn="l" rtl="0" eaLnBrk="1" fontAlgn="base" hangingPunct="1">
        <a:spcBef>
          <a:spcPct val="20000"/>
        </a:spcBef>
        <a:spcAft>
          <a:spcPct val="0"/>
        </a:spcAft>
        <a:buChar char="»"/>
        <a:defRPr sz="2000">
          <a:solidFill>
            <a:srgbClr val="0073CF"/>
          </a:solidFill>
          <a:latin typeface="+mn-lt"/>
          <a:cs typeface="+mn-cs"/>
        </a:defRPr>
      </a:lvl8pPr>
      <a:lvl9pPr marL="3886200" indent="-228600" algn="l" rtl="0" eaLnBrk="1" fontAlgn="base" hangingPunct="1">
        <a:spcBef>
          <a:spcPct val="20000"/>
        </a:spcBef>
        <a:spcAft>
          <a:spcPct val="0"/>
        </a:spcAft>
        <a:buChar char="»"/>
        <a:defRPr sz="2000">
          <a:solidFill>
            <a:srgbClr val="0073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1506" name="Picture 10" descr="PPT_fondslide.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2"/>
          <p:cNvSpPr>
            <a:spLocks noGrp="1" noChangeArrowheads="1"/>
          </p:cNvSpPr>
          <p:nvPr>
            <p:ph type="title"/>
          </p:nvPr>
        </p:nvSpPr>
        <p:spPr bwMode="auto">
          <a:xfrm>
            <a:off x="468313" y="-1588"/>
            <a:ext cx="8218487" cy="64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GB" altLang="en-US" smtClean="0"/>
          </a:p>
        </p:txBody>
      </p:sp>
      <p:sp>
        <p:nvSpPr>
          <p:cNvPr id="21508" name="Rectangle 3"/>
          <p:cNvSpPr>
            <a:spLocks noGrp="1" noChangeArrowheads="1"/>
          </p:cNvSpPr>
          <p:nvPr>
            <p:ph type="body" idx="1"/>
          </p:nvPr>
        </p:nvSpPr>
        <p:spPr bwMode="auto">
          <a:xfrm>
            <a:off x="468313" y="1600200"/>
            <a:ext cx="82184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39300" name="Rectangle 4"/>
          <p:cNvSpPr>
            <a:spLocks noGrp="1" noChangeArrowheads="1"/>
          </p:cNvSpPr>
          <p:nvPr>
            <p:ph type="dt" sz="half" idx="2"/>
          </p:nvPr>
        </p:nvSpPr>
        <p:spPr bwMode="auto">
          <a:xfrm>
            <a:off x="1717675"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27272"/>
                </a:solidFill>
              </a:defRPr>
            </a:lvl1pPr>
          </a:lstStyle>
          <a:p>
            <a:pPr>
              <a:defRPr/>
            </a:pPr>
            <a:fld id="{7AFEA1C5-0597-471D-BADB-E00C5980B5D1}" type="datetime1">
              <a:rPr lang="en-US" altLang="en-US"/>
              <a:pPr>
                <a:defRPr/>
              </a:pPr>
              <a:t>25-Jul-2016</a:t>
            </a:fld>
            <a:endParaRPr lang="en-US" altLang="en-US"/>
          </a:p>
        </p:txBody>
      </p:sp>
      <p:sp>
        <p:nvSpPr>
          <p:cNvPr id="439301" name="Rectangle 5"/>
          <p:cNvSpPr>
            <a:spLocks noGrp="1" noChangeArrowheads="1"/>
          </p:cNvSpPr>
          <p:nvPr>
            <p:ph type="ftr" sz="quarter" idx="3"/>
          </p:nvPr>
        </p:nvSpPr>
        <p:spPr bwMode="auto">
          <a:xfrm>
            <a:off x="4556125"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727272"/>
                </a:solidFill>
              </a:defRPr>
            </a:lvl1pPr>
          </a:lstStyle>
          <a:p>
            <a:pPr>
              <a:defRPr/>
            </a:pPr>
            <a:endParaRPr lang="en-US" altLang="en-US"/>
          </a:p>
        </p:txBody>
      </p:sp>
      <p:sp>
        <p:nvSpPr>
          <p:cNvPr id="439302" name="Rectangle 6"/>
          <p:cNvSpPr>
            <a:spLocks noGrp="1" noChangeArrowheads="1"/>
          </p:cNvSpPr>
          <p:nvPr>
            <p:ph type="sldNum" sz="quarter" idx="4"/>
          </p:nvPr>
        </p:nvSpPr>
        <p:spPr bwMode="auto">
          <a:xfrm>
            <a:off x="7596188" y="6245225"/>
            <a:ext cx="1114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27272"/>
                </a:solidFill>
              </a:defRPr>
            </a:lvl1pPr>
          </a:lstStyle>
          <a:p>
            <a:pPr>
              <a:defRPr/>
            </a:pPr>
            <a:fld id="{D3586922-A65E-4ADC-A9A5-6BEFF177BBBB}" type="slidenum">
              <a:rPr lang="en-US" altLang="en-US"/>
              <a:pPr>
                <a:defRPr/>
              </a:pPr>
              <a:t>‹#›</a:t>
            </a:fld>
            <a:endParaRPr lang="en-US" altLang="en-US"/>
          </a:p>
        </p:txBody>
      </p:sp>
      <p:pic>
        <p:nvPicPr>
          <p:cNvPr id="21512" name="Picture 10" descr="OECD_10cm.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69900" y="6172200"/>
            <a:ext cx="1208088"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2651" r:id="rId1"/>
    <p:sldLayoutId id="2147492652" r:id="rId2"/>
    <p:sldLayoutId id="2147492653" r:id="rId3"/>
    <p:sldLayoutId id="2147492654" r:id="rId4"/>
    <p:sldLayoutId id="2147492655" r:id="rId5"/>
    <p:sldLayoutId id="2147492656" r:id="rId6"/>
    <p:sldLayoutId id="2147492657" r:id="rId7"/>
    <p:sldLayoutId id="2147492658" r:id="rId8"/>
    <p:sldLayoutId id="2147492659" r:id="rId9"/>
    <p:sldLayoutId id="2147492660" r:id="rId10"/>
    <p:sldLayoutId id="2147492661" r:id="rId11"/>
  </p:sldLayoutIdLst>
  <p:hf hdr="0" ftr="0" dt="0"/>
  <p:txStyles>
    <p:titleStyle>
      <a:lvl1pPr algn="ctr" rtl="0" eaLnBrk="0" fontAlgn="base" hangingPunct="0">
        <a:spcBef>
          <a:spcPct val="0"/>
        </a:spcBef>
        <a:spcAft>
          <a:spcPct val="0"/>
        </a:spcAft>
        <a:defRPr sz="4000">
          <a:solidFill>
            <a:srgbClr val="727272"/>
          </a:solidFill>
          <a:latin typeface="+mj-lt"/>
          <a:ea typeface="+mj-ea"/>
          <a:cs typeface="+mj-cs"/>
        </a:defRPr>
      </a:lvl1pPr>
      <a:lvl2pPr algn="ctr" rtl="0" eaLnBrk="0" fontAlgn="base" hangingPunct="0">
        <a:spcBef>
          <a:spcPct val="0"/>
        </a:spcBef>
        <a:spcAft>
          <a:spcPct val="0"/>
        </a:spcAft>
        <a:defRPr sz="4000">
          <a:solidFill>
            <a:srgbClr val="727272"/>
          </a:solidFill>
          <a:latin typeface="Helvetica" pitchFamily="34" charset="0"/>
          <a:cs typeface="Arial" charset="0"/>
        </a:defRPr>
      </a:lvl2pPr>
      <a:lvl3pPr algn="ctr" rtl="0" eaLnBrk="0" fontAlgn="base" hangingPunct="0">
        <a:spcBef>
          <a:spcPct val="0"/>
        </a:spcBef>
        <a:spcAft>
          <a:spcPct val="0"/>
        </a:spcAft>
        <a:defRPr sz="4000">
          <a:solidFill>
            <a:srgbClr val="727272"/>
          </a:solidFill>
          <a:latin typeface="Helvetica" pitchFamily="34" charset="0"/>
          <a:cs typeface="Arial" charset="0"/>
        </a:defRPr>
      </a:lvl3pPr>
      <a:lvl4pPr algn="ctr" rtl="0" eaLnBrk="0" fontAlgn="base" hangingPunct="0">
        <a:spcBef>
          <a:spcPct val="0"/>
        </a:spcBef>
        <a:spcAft>
          <a:spcPct val="0"/>
        </a:spcAft>
        <a:defRPr sz="4000">
          <a:solidFill>
            <a:srgbClr val="727272"/>
          </a:solidFill>
          <a:latin typeface="Helvetica" pitchFamily="34" charset="0"/>
          <a:cs typeface="Arial" charset="0"/>
        </a:defRPr>
      </a:lvl4pPr>
      <a:lvl5pPr algn="ctr" rtl="0" eaLnBrk="0" fontAlgn="base" hangingPunct="0">
        <a:spcBef>
          <a:spcPct val="0"/>
        </a:spcBef>
        <a:spcAft>
          <a:spcPct val="0"/>
        </a:spcAft>
        <a:defRPr sz="4000">
          <a:solidFill>
            <a:srgbClr val="727272"/>
          </a:solidFill>
          <a:latin typeface="Helvetica" pitchFamily="34" charset="0"/>
          <a:cs typeface="Arial" charset="0"/>
        </a:defRPr>
      </a:lvl5pPr>
      <a:lvl6pPr marL="457200" algn="ctr" rtl="0" eaLnBrk="1" fontAlgn="base" hangingPunct="1">
        <a:spcBef>
          <a:spcPct val="0"/>
        </a:spcBef>
        <a:spcAft>
          <a:spcPct val="0"/>
        </a:spcAft>
        <a:defRPr sz="4400">
          <a:solidFill>
            <a:schemeClr val="bg2"/>
          </a:solidFill>
          <a:latin typeface="Helvetica" pitchFamily="34" charset="0"/>
          <a:cs typeface="Arial" charset="0"/>
        </a:defRPr>
      </a:lvl6pPr>
      <a:lvl7pPr marL="914400" algn="ctr" rtl="0" eaLnBrk="1" fontAlgn="base" hangingPunct="1">
        <a:spcBef>
          <a:spcPct val="0"/>
        </a:spcBef>
        <a:spcAft>
          <a:spcPct val="0"/>
        </a:spcAft>
        <a:defRPr sz="4400">
          <a:solidFill>
            <a:schemeClr val="bg2"/>
          </a:solidFill>
          <a:latin typeface="Helvetica" pitchFamily="34" charset="0"/>
          <a:cs typeface="Arial" charset="0"/>
        </a:defRPr>
      </a:lvl7pPr>
      <a:lvl8pPr marL="1371600" algn="ctr" rtl="0" eaLnBrk="1" fontAlgn="base" hangingPunct="1">
        <a:spcBef>
          <a:spcPct val="0"/>
        </a:spcBef>
        <a:spcAft>
          <a:spcPct val="0"/>
        </a:spcAft>
        <a:defRPr sz="4400">
          <a:solidFill>
            <a:schemeClr val="bg2"/>
          </a:solidFill>
          <a:latin typeface="Helvetica" pitchFamily="34" charset="0"/>
          <a:cs typeface="Arial" charset="0"/>
        </a:defRPr>
      </a:lvl8pPr>
      <a:lvl9pPr marL="1828800" algn="ctr" rtl="0" eaLnBrk="1" fontAlgn="base" hangingPunct="1">
        <a:spcBef>
          <a:spcPct val="0"/>
        </a:spcBef>
        <a:spcAft>
          <a:spcPct val="0"/>
        </a:spcAft>
        <a:defRPr sz="4400">
          <a:solidFill>
            <a:schemeClr val="bg2"/>
          </a:solidFill>
          <a:latin typeface="Helvetica" pitchFamily="34" charset="0"/>
          <a:cs typeface="Arial" charset="0"/>
        </a:defRPr>
      </a:lvl9pPr>
    </p:titleStyle>
    <p:bodyStyle>
      <a:lvl1pPr marL="342900" indent="-342900" algn="l" rtl="0" eaLnBrk="0" fontAlgn="base" hangingPunct="0">
        <a:spcBef>
          <a:spcPct val="20000"/>
        </a:spcBef>
        <a:spcAft>
          <a:spcPct val="0"/>
        </a:spcAft>
        <a:buChar char="•"/>
        <a:defRPr sz="3200">
          <a:solidFill>
            <a:srgbClr val="004B78"/>
          </a:solidFill>
          <a:latin typeface="+mn-lt"/>
          <a:ea typeface="+mn-ea"/>
          <a:cs typeface="+mn-cs"/>
        </a:defRPr>
      </a:lvl1pPr>
      <a:lvl2pPr marL="742950" indent="-285750" algn="l" rtl="0" eaLnBrk="0" fontAlgn="base" hangingPunct="0">
        <a:spcBef>
          <a:spcPct val="20000"/>
        </a:spcBef>
        <a:spcAft>
          <a:spcPct val="0"/>
        </a:spcAft>
        <a:buChar char="–"/>
        <a:defRPr sz="2800">
          <a:solidFill>
            <a:srgbClr val="004B78"/>
          </a:solidFill>
          <a:latin typeface="+mn-lt"/>
          <a:cs typeface="+mn-cs"/>
        </a:defRPr>
      </a:lvl2pPr>
      <a:lvl3pPr marL="1143000" indent="-228600" algn="l" rtl="0" eaLnBrk="0" fontAlgn="base" hangingPunct="0">
        <a:spcBef>
          <a:spcPct val="20000"/>
        </a:spcBef>
        <a:spcAft>
          <a:spcPct val="0"/>
        </a:spcAft>
        <a:buChar char="•"/>
        <a:defRPr sz="2400">
          <a:solidFill>
            <a:srgbClr val="004B78"/>
          </a:solidFill>
          <a:latin typeface="+mn-lt"/>
          <a:cs typeface="+mn-cs"/>
        </a:defRPr>
      </a:lvl3pPr>
      <a:lvl4pPr marL="1600200" indent="-228600" algn="l" rtl="0" eaLnBrk="0" fontAlgn="base" hangingPunct="0">
        <a:spcBef>
          <a:spcPct val="20000"/>
        </a:spcBef>
        <a:spcAft>
          <a:spcPct val="0"/>
        </a:spcAft>
        <a:buChar char="–"/>
        <a:defRPr sz="2000">
          <a:solidFill>
            <a:srgbClr val="004B78"/>
          </a:solidFill>
          <a:latin typeface="+mn-lt"/>
          <a:cs typeface="+mn-cs"/>
        </a:defRPr>
      </a:lvl4pPr>
      <a:lvl5pPr marL="2057400" indent="-228600" algn="l" rtl="0" eaLnBrk="0" fontAlgn="base" hangingPunct="0">
        <a:spcBef>
          <a:spcPct val="20000"/>
        </a:spcBef>
        <a:spcAft>
          <a:spcPct val="0"/>
        </a:spcAft>
        <a:buChar char="»"/>
        <a:defRPr sz="2000">
          <a:solidFill>
            <a:srgbClr val="004B78"/>
          </a:solidFill>
          <a:latin typeface="+mn-lt"/>
          <a:cs typeface="+mn-cs"/>
        </a:defRPr>
      </a:lvl5pPr>
      <a:lvl6pPr marL="2514600" indent="-228600" algn="l" rtl="0" eaLnBrk="1" fontAlgn="base" hangingPunct="1">
        <a:spcBef>
          <a:spcPct val="20000"/>
        </a:spcBef>
        <a:spcAft>
          <a:spcPct val="0"/>
        </a:spcAft>
        <a:buChar char="»"/>
        <a:defRPr sz="2000">
          <a:solidFill>
            <a:srgbClr val="0073CF"/>
          </a:solidFill>
          <a:latin typeface="+mn-lt"/>
          <a:cs typeface="+mn-cs"/>
        </a:defRPr>
      </a:lvl6pPr>
      <a:lvl7pPr marL="2971800" indent="-228600" algn="l" rtl="0" eaLnBrk="1" fontAlgn="base" hangingPunct="1">
        <a:spcBef>
          <a:spcPct val="20000"/>
        </a:spcBef>
        <a:spcAft>
          <a:spcPct val="0"/>
        </a:spcAft>
        <a:buChar char="»"/>
        <a:defRPr sz="2000">
          <a:solidFill>
            <a:srgbClr val="0073CF"/>
          </a:solidFill>
          <a:latin typeface="+mn-lt"/>
          <a:cs typeface="+mn-cs"/>
        </a:defRPr>
      </a:lvl7pPr>
      <a:lvl8pPr marL="3429000" indent="-228600" algn="l" rtl="0" eaLnBrk="1" fontAlgn="base" hangingPunct="1">
        <a:spcBef>
          <a:spcPct val="20000"/>
        </a:spcBef>
        <a:spcAft>
          <a:spcPct val="0"/>
        </a:spcAft>
        <a:buChar char="»"/>
        <a:defRPr sz="2000">
          <a:solidFill>
            <a:srgbClr val="0073CF"/>
          </a:solidFill>
          <a:latin typeface="+mn-lt"/>
          <a:cs typeface="+mn-cs"/>
        </a:defRPr>
      </a:lvl8pPr>
      <a:lvl9pPr marL="3886200" indent="-228600" algn="l" rtl="0" eaLnBrk="1" fontAlgn="base" hangingPunct="1">
        <a:spcBef>
          <a:spcPct val="20000"/>
        </a:spcBef>
        <a:spcAft>
          <a:spcPct val="0"/>
        </a:spcAft>
        <a:buChar char="»"/>
        <a:defRPr sz="2000">
          <a:solidFill>
            <a:srgbClr val="0073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530" name="Imag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193088" y="5327650"/>
            <a:ext cx="950912"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20"/>
          <p:cNvSpPr>
            <a:spLocks noChangeArrowheads="1"/>
          </p:cNvSpPr>
          <p:nvPr/>
        </p:nvSpPr>
        <p:spPr bwMode="auto">
          <a:xfrm>
            <a:off x="503238" y="1306513"/>
            <a:ext cx="8154987" cy="0"/>
          </a:xfrm>
          <a:prstGeom prst="rect">
            <a:avLst/>
          </a:prstGeom>
          <a:noFill/>
          <a:ln w="6350" algn="ctr">
            <a:solidFill>
              <a:srgbClr val="727272"/>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defRPr/>
            </a:pPr>
            <a:endParaRPr lang="fr-FR" altLang="en-US" sz="2000" smtClean="0">
              <a:latin typeface="Helvetica 65 Medium" charset="0"/>
            </a:endParaRPr>
          </a:p>
        </p:txBody>
      </p:sp>
      <p:pic>
        <p:nvPicPr>
          <p:cNvPr id="22532" name="Image 7"/>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0063" y="287338"/>
            <a:ext cx="45878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Placeholder 12"/>
          <p:cNvSpPr>
            <a:spLocks noGrp="1"/>
          </p:cNvSpPr>
          <p:nvPr>
            <p:ph type="body" idx="1"/>
          </p:nvPr>
        </p:nvSpPr>
        <p:spPr bwMode="auto">
          <a:xfrm>
            <a:off x="468313" y="1601788"/>
            <a:ext cx="8218487"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2534" name="Title Placeholder 1"/>
          <p:cNvSpPr>
            <a:spLocks noGrp="1"/>
          </p:cNvSpPr>
          <p:nvPr>
            <p:ph type="title"/>
          </p:nvPr>
        </p:nvSpPr>
        <p:spPr bwMode="auto">
          <a:xfrm>
            <a:off x="1079500" y="238125"/>
            <a:ext cx="74168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Slide title</a:t>
            </a:r>
            <a:br>
              <a:rPr lang="en-US" altLang="en-US" smtClean="0"/>
            </a:br>
            <a:r>
              <a:rPr lang="en-US" altLang="en-US" smtClean="0"/>
              <a:t>Slide title can be extended to two lines</a:t>
            </a:r>
          </a:p>
        </p:txBody>
      </p:sp>
      <p:sp>
        <p:nvSpPr>
          <p:cNvPr id="26" name="Date Placeholder 3"/>
          <p:cNvSpPr>
            <a:spLocks noGrp="1"/>
          </p:cNvSpPr>
          <p:nvPr>
            <p:ph type="dt" sz="half" idx="2"/>
          </p:nvPr>
        </p:nvSpPr>
        <p:spPr>
          <a:xfrm>
            <a:off x="403225" y="6411913"/>
            <a:ext cx="900113" cy="244475"/>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pPr>
              <a:defRPr/>
            </a:pPr>
            <a:fld id="{E8812598-F42B-4FB8-BE60-BEB33F891652}" type="datetime1">
              <a:rPr lang="en-US" altLang="en-US"/>
              <a:pPr>
                <a:defRPr/>
              </a:pPr>
              <a:t>25-Jul-2016</a:t>
            </a:fld>
            <a:endParaRPr lang="en-US" altLang="en-US"/>
          </a:p>
        </p:txBody>
      </p:sp>
      <p:sp>
        <p:nvSpPr>
          <p:cNvPr id="27" name="Footer Placeholder 4"/>
          <p:cNvSpPr>
            <a:spLocks noGrp="1"/>
          </p:cNvSpPr>
          <p:nvPr>
            <p:ph type="ftr" sz="quarter" idx="3"/>
          </p:nvPr>
        </p:nvSpPr>
        <p:spPr>
          <a:xfrm>
            <a:off x="1368425" y="6411913"/>
            <a:ext cx="4679950" cy="244475"/>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pPr>
              <a:defRPr/>
            </a:pPr>
            <a:endParaRPr lang="en-US" altLang="en-US"/>
          </a:p>
        </p:txBody>
      </p:sp>
      <p:sp>
        <p:nvSpPr>
          <p:cNvPr id="41" name="Slide Number Placeholder 5"/>
          <p:cNvSpPr>
            <a:spLocks noGrp="1"/>
          </p:cNvSpPr>
          <p:nvPr>
            <p:ph type="sldNum" sz="quarter" idx="4"/>
          </p:nvPr>
        </p:nvSpPr>
        <p:spPr>
          <a:xfrm>
            <a:off x="8640763" y="6411913"/>
            <a:ext cx="341312" cy="244475"/>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pPr>
              <a:defRPr/>
            </a:pPr>
            <a:fld id="{5806F545-4CB4-42E2-9630-44D6184C9E8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2662" r:id="rId1"/>
    <p:sldLayoutId id="2147492663" r:id="rId2"/>
    <p:sldLayoutId id="2147492664" r:id="rId3"/>
    <p:sldLayoutId id="2147492665" r:id="rId4"/>
    <p:sldLayoutId id="2147492666" r:id="rId5"/>
  </p:sldLayoutIdLst>
  <p:hf hdr="0" ftr="0" dt="0"/>
  <p:txStyles>
    <p:titleStyle>
      <a:lvl1pPr algn="l" rtl="0" eaLnBrk="0" fontAlgn="base" hangingPunct="0">
        <a:spcBef>
          <a:spcPct val="0"/>
        </a:spcBef>
        <a:spcAft>
          <a:spcPct val="0"/>
        </a:spcAft>
        <a:defRPr sz="3200" kern="1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Arial" pitchFamily="34" charset="0"/>
        </a:defRPr>
      </a:lvl2pPr>
      <a:lvl3pPr algn="l" rtl="0" eaLnBrk="0" fontAlgn="base" hangingPunct="0">
        <a:spcBef>
          <a:spcPct val="0"/>
        </a:spcBef>
        <a:spcAft>
          <a:spcPct val="0"/>
        </a:spcAft>
        <a:defRPr sz="3200">
          <a:solidFill>
            <a:schemeClr val="tx1"/>
          </a:solidFill>
          <a:latin typeface="Arial" pitchFamily="34" charset="0"/>
        </a:defRPr>
      </a:lvl3pPr>
      <a:lvl4pPr algn="l" rtl="0" eaLnBrk="0" fontAlgn="base" hangingPunct="0">
        <a:spcBef>
          <a:spcPct val="0"/>
        </a:spcBef>
        <a:spcAft>
          <a:spcPct val="0"/>
        </a:spcAft>
        <a:defRPr sz="3200">
          <a:solidFill>
            <a:schemeClr val="tx1"/>
          </a:solidFill>
          <a:latin typeface="Arial" pitchFamily="34" charset="0"/>
        </a:defRPr>
      </a:lvl4pPr>
      <a:lvl5pPr algn="l" rtl="0" eaLnBrk="0" fontAlgn="base" hangingPunct="0">
        <a:spcBef>
          <a:spcPct val="0"/>
        </a:spcBef>
        <a:spcAft>
          <a:spcPct val="0"/>
        </a:spcAft>
        <a:defRPr sz="3200">
          <a:solidFill>
            <a:schemeClr val="tx1"/>
          </a:solidFill>
          <a:latin typeface="Arial" pitchFamily="34" charset="0"/>
        </a:defRPr>
      </a:lvl5pPr>
      <a:lvl6pPr marL="457200" algn="l" rtl="0" fontAlgn="base">
        <a:spcBef>
          <a:spcPct val="0"/>
        </a:spcBef>
        <a:spcAft>
          <a:spcPct val="0"/>
        </a:spcAft>
        <a:defRPr sz="3200">
          <a:solidFill>
            <a:schemeClr val="tx1"/>
          </a:solidFill>
          <a:latin typeface="Arial" pitchFamily="34" charset="0"/>
        </a:defRPr>
      </a:lvl6pPr>
      <a:lvl7pPr marL="914400" algn="l" rtl="0" fontAlgn="base">
        <a:spcBef>
          <a:spcPct val="0"/>
        </a:spcBef>
        <a:spcAft>
          <a:spcPct val="0"/>
        </a:spcAft>
        <a:defRPr sz="3200">
          <a:solidFill>
            <a:schemeClr val="tx1"/>
          </a:solidFill>
          <a:latin typeface="Arial" pitchFamily="34" charset="0"/>
        </a:defRPr>
      </a:lvl7pPr>
      <a:lvl8pPr marL="1371600" algn="l" rtl="0" fontAlgn="base">
        <a:spcBef>
          <a:spcPct val="0"/>
        </a:spcBef>
        <a:spcAft>
          <a:spcPct val="0"/>
        </a:spcAft>
        <a:defRPr sz="3200">
          <a:solidFill>
            <a:schemeClr val="tx1"/>
          </a:solidFill>
          <a:latin typeface="Arial" pitchFamily="34" charset="0"/>
        </a:defRPr>
      </a:lvl8pPr>
      <a:lvl9pPr marL="1828800" algn="l" rtl="0" fontAlgn="base">
        <a:spcBef>
          <a:spcPct val="0"/>
        </a:spcBef>
        <a:spcAft>
          <a:spcPct val="0"/>
        </a:spcAft>
        <a:defRPr sz="3200">
          <a:solidFill>
            <a:schemeClr val="tx1"/>
          </a:solidFill>
          <a:latin typeface="Arial" pitchFamily="34" charset="0"/>
        </a:defRPr>
      </a:lvl9pPr>
    </p:titleStyle>
    <p:bodyStyle>
      <a:lvl1pPr marL="341313" indent="-341313" algn="l" rtl="0" eaLnBrk="0" fontAlgn="base" hangingPunct="0">
        <a:spcBef>
          <a:spcPts val="763"/>
        </a:spcBef>
        <a:spcAft>
          <a:spcPct val="0"/>
        </a:spcAft>
        <a:buClr>
          <a:schemeClr val="tx1"/>
        </a:buClr>
        <a:buFont typeface="Arial" pitchFamily="34" charset="0"/>
        <a:buChar char="•"/>
        <a:defRPr sz="3200" kern="1200">
          <a:solidFill>
            <a:schemeClr val="tx1"/>
          </a:solidFill>
          <a:latin typeface="+mn-lt"/>
          <a:ea typeface="+mn-ea"/>
          <a:cs typeface="+mn-cs"/>
        </a:defRPr>
      </a:lvl1pPr>
      <a:lvl2pPr marL="741363" indent="-284163" algn="l" rtl="0" eaLnBrk="0" fontAlgn="base" hangingPunct="0">
        <a:spcBef>
          <a:spcPts val="675"/>
        </a:spcBef>
        <a:spcAft>
          <a:spcPct val="0"/>
        </a:spcAft>
        <a:buClr>
          <a:schemeClr val="tx1"/>
        </a:buClr>
        <a:buFont typeface="Arial" pitchFamily="34" charset="0"/>
        <a:buChar char="–"/>
        <a:defRPr sz="2800" kern="1200">
          <a:solidFill>
            <a:schemeClr val="tx1"/>
          </a:solidFill>
          <a:latin typeface="+mn-lt"/>
          <a:ea typeface="+mn-ea"/>
          <a:cs typeface="+mn-cs"/>
        </a:defRPr>
      </a:lvl2pPr>
      <a:lvl3pPr marL="1144588" indent="-230188" algn="l" rtl="0" eaLnBrk="0" fontAlgn="base" hangingPunct="0">
        <a:spcBef>
          <a:spcPts val="575"/>
        </a:spcBef>
        <a:spcAft>
          <a:spcPct val="0"/>
        </a:spcAft>
        <a:buClr>
          <a:schemeClr val="tx1"/>
        </a:buClr>
        <a:buFont typeface="Arial" pitchFamily="34" charset="0"/>
        <a:buChar char="•"/>
        <a:defRPr sz="2400" kern="1200">
          <a:solidFill>
            <a:schemeClr val="tx1"/>
          </a:solidFill>
          <a:latin typeface="+mn-lt"/>
          <a:ea typeface="+mn-ea"/>
          <a:cs typeface="+mn-cs"/>
        </a:defRPr>
      </a:lvl3pPr>
      <a:lvl4pPr marL="1601788" indent="-230188" algn="l" rtl="0" eaLnBrk="0" fontAlgn="base" hangingPunct="0">
        <a:spcBef>
          <a:spcPts val="475"/>
        </a:spcBef>
        <a:spcAft>
          <a:spcPct val="0"/>
        </a:spcAft>
        <a:buClr>
          <a:schemeClr val="tx1"/>
        </a:buClr>
        <a:buFont typeface="Arial" pitchFamily="34" charset="0"/>
        <a:buChar char="–"/>
        <a:defRPr sz="2000" kern="1200">
          <a:solidFill>
            <a:schemeClr val="tx1"/>
          </a:solidFill>
          <a:latin typeface="+mn-lt"/>
          <a:ea typeface="+mn-ea"/>
          <a:cs typeface="+mn-cs"/>
        </a:defRPr>
      </a:lvl4pPr>
      <a:lvl5pPr marL="2058988" indent="-230188" algn="l" rtl="0" eaLnBrk="0" fontAlgn="base" hangingPunct="0">
        <a:spcBef>
          <a:spcPts val="475"/>
        </a:spcBef>
        <a:spcAft>
          <a:spcPct val="0"/>
        </a:spcAft>
        <a:buClr>
          <a:schemeClr val="tx1"/>
        </a:buClr>
        <a:buFont typeface="Arial" pitchFamily="34" charset="0"/>
        <a:buChar char="»"/>
        <a:defRPr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5AA4"/>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468313" y="1600200"/>
            <a:ext cx="82184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393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E577748F-BD41-4D3F-9D09-E2BCF2B882BE}" type="datetime1">
              <a:rPr lang="en-US" altLang="en-US"/>
              <a:pPr>
                <a:defRPr/>
              </a:pPr>
              <a:t>25-Jul-2016</a:t>
            </a:fld>
            <a:endParaRPr lang="en-US" altLang="en-US"/>
          </a:p>
        </p:txBody>
      </p:sp>
      <p:sp>
        <p:nvSpPr>
          <p:cNvPr id="4393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439302" name="Rectangle 6"/>
          <p:cNvSpPr>
            <a:spLocks noGrp="1" noChangeArrowheads="1"/>
          </p:cNvSpPr>
          <p:nvPr>
            <p:ph type="sldNum" sz="quarter" idx="4"/>
          </p:nvPr>
        </p:nvSpPr>
        <p:spPr bwMode="auto">
          <a:xfrm>
            <a:off x="6227763" y="6237288"/>
            <a:ext cx="10080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7652F1C-305C-49B4-BBFE-2B7573C43845}" type="slidenum">
              <a:rPr lang="en-US" altLang="en-US"/>
              <a:pPr>
                <a:defRPr/>
              </a:pPr>
              <a:t>‹#›</a:t>
            </a:fld>
            <a:endParaRPr lang="en-US" altLang="en-US"/>
          </a:p>
        </p:txBody>
      </p:sp>
      <p:pic>
        <p:nvPicPr>
          <p:cNvPr id="3079" name="Picture 11" descr="OCDE_whit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5888" y="117475"/>
            <a:ext cx="6397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2592" r:id="rId1"/>
    <p:sldLayoutId id="2147492448" r:id="rId2"/>
    <p:sldLayoutId id="2147492449" r:id="rId3"/>
    <p:sldLayoutId id="2147492450" r:id="rId4"/>
    <p:sldLayoutId id="2147492451" r:id="rId5"/>
    <p:sldLayoutId id="2147492452" r:id="rId6"/>
    <p:sldLayoutId id="2147492453" r:id="rId7"/>
    <p:sldLayoutId id="2147492454" r:id="rId8"/>
    <p:sldLayoutId id="2147492455" r:id="rId9"/>
    <p:sldLayoutId id="2147492456" r:id="rId10"/>
    <p:sldLayoutId id="2147492457" r:id="rId11"/>
  </p:sldLayoutIdLst>
  <p:hf hdr="0" ftr="0" dt="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pitchFamily="34" charset="0"/>
          <a:cs typeface="Arial" charset="0"/>
        </a:defRPr>
      </a:lvl2pPr>
      <a:lvl3pPr algn="ctr" rtl="0" eaLnBrk="0" fontAlgn="base" hangingPunct="0">
        <a:spcBef>
          <a:spcPct val="0"/>
        </a:spcBef>
        <a:spcAft>
          <a:spcPct val="0"/>
        </a:spcAft>
        <a:defRPr sz="4400">
          <a:solidFill>
            <a:schemeClr val="bg1"/>
          </a:solidFill>
          <a:latin typeface="Arial" pitchFamily="34" charset="0"/>
          <a:cs typeface="Arial" charset="0"/>
        </a:defRPr>
      </a:lvl3pPr>
      <a:lvl4pPr algn="ctr" rtl="0" eaLnBrk="0" fontAlgn="base" hangingPunct="0">
        <a:spcBef>
          <a:spcPct val="0"/>
        </a:spcBef>
        <a:spcAft>
          <a:spcPct val="0"/>
        </a:spcAft>
        <a:defRPr sz="4400">
          <a:solidFill>
            <a:schemeClr val="bg1"/>
          </a:solidFill>
          <a:latin typeface="Arial" pitchFamily="34" charset="0"/>
          <a:cs typeface="Arial" charset="0"/>
        </a:defRPr>
      </a:lvl4pPr>
      <a:lvl5pPr algn="ctr" rtl="0" eaLnBrk="0" fontAlgn="base" hangingPunct="0">
        <a:spcBef>
          <a:spcPct val="0"/>
        </a:spcBef>
        <a:spcAft>
          <a:spcPct val="0"/>
        </a:spcAft>
        <a:defRPr sz="4400">
          <a:solidFill>
            <a:schemeClr val="bg1"/>
          </a:solidFill>
          <a:latin typeface="Arial" pitchFamily="34" charset="0"/>
          <a:cs typeface="Arial" charset="0"/>
        </a:defRPr>
      </a:lvl5pPr>
      <a:lvl6pPr marL="457200" algn="ctr" rtl="0" eaLnBrk="1" fontAlgn="base" hangingPunct="1">
        <a:spcBef>
          <a:spcPct val="0"/>
        </a:spcBef>
        <a:spcAft>
          <a:spcPct val="0"/>
        </a:spcAft>
        <a:defRPr sz="4400">
          <a:solidFill>
            <a:schemeClr val="bg1"/>
          </a:solidFill>
          <a:latin typeface="Helvetica" pitchFamily="34" charset="0"/>
          <a:cs typeface="Arial" charset="0"/>
        </a:defRPr>
      </a:lvl6pPr>
      <a:lvl7pPr marL="914400" algn="ctr" rtl="0" eaLnBrk="1" fontAlgn="base" hangingPunct="1">
        <a:spcBef>
          <a:spcPct val="0"/>
        </a:spcBef>
        <a:spcAft>
          <a:spcPct val="0"/>
        </a:spcAft>
        <a:defRPr sz="4400">
          <a:solidFill>
            <a:schemeClr val="bg1"/>
          </a:solidFill>
          <a:latin typeface="Helvetica" pitchFamily="34" charset="0"/>
          <a:cs typeface="Arial" charset="0"/>
        </a:defRPr>
      </a:lvl7pPr>
      <a:lvl8pPr marL="1371600" algn="ctr" rtl="0" eaLnBrk="1" fontAlgn="base" hangingPunct="1">
        <a:spcBef>
          <a:spcPct val="0"/>
        </a:spcBef>
        <a:spcAft>
          <a:spcPct val="0"/>
        </a:spcAft>
        <a:defRPr sz="4400">
          <a:solidFill>
            <a:schemeClr val="bg1"/>
          </a:solidFill>
          <a:latin typeface="Helvetica" pitchFamily="34" charset="0"/>
          <a:cs typeface="Arial" charset="0"/>
        </a:defRPr>
      </a:lvl8pPr>
      <a:lvl9pPr marL="1828800" algn="ctr" rtl="0" eaLnBrk="1" fontAlgn="base" hangingPunct="1">
        <a:spcBef>
          <a:spcPct val="0"/>
        </a:spcBef>
        <a:spcAft>
          <a:spcPct val="0"/>
        </a:spcAft>
        <a:defRPr sz="4400">
          <a:solidFill>
            <a:schemeClr val="bg1"/>
          </a:solidFill>
          <a:latin typeface="Helvetica" pitchFamily="34" charset="0"/>
          <a:cs typeface="Arial" charset="0"/>
        </a:defRPr>
      </a:lvl9pPr>
    </p:titleStyle>
    <p:bodyStyle>
      <a:lvl1pPr marL="342900" indent="-342900" algn="l" rtl="0" eaLnBrk="0" fontAlgn="base" hangingPunct="0">
        <a:spcBef>
          <a:spcPct val="20000"/>
        </a:spcBef>
        <a:spcAft>
          <a:spcPct val="0"/>
        </a:spcAft>
        <a:buChar char="•"/>
        <a:defRPr sz="3200">
          <a:solidFill>
            <a:srgbClr val="C5E5FF"/>
          </a:solidFill>
          <a:latin typeface="+mn-lt"/>
          <a:ea typeface="+mn-ea"/>
          <a:cs typeface="+mn-cs"/>
        </a:defRPr>
      </a:lvl1pPr>
      <a:lvl2pPr marL="742950" indent="-285750" algn="l" rtl="0" eaLnBrk="0" fontAlgn="base" hangingPunct="0">
        <a:spcBef>
          <a:spcPct val="20000"/>
        </a:spcBef>
        <a:spcAft>
          <a:spcPct val="0"/>
        </a:spcAft>
        <a:buChar char="–"/>
        <a:defRPr sz="2800">
          <a:solidFill>
            <a:srgbClr val="C5E5FF"/>
          </a:solidFill>
          <a:latin typeface="+mn-lt"/>
          <a:cs typeface="+mn-cs"/>
        </a:defRPr>
      </a:lvl2pPr>
      <a:lvl3pPr marL="1143000" indent="-228600" algn="l" rtl="0" eaLnBrk="0" fontAlgn="base" hangingPunct="0">
        <a:spcBef>
          <a:spcPct val="20000"/>
        </a:spcBef>
        <a:spcAft>
          <a:spcPct val="0"/>
        </a:spcAft>
        <a:buChar char="•"/>
        <a:defRPr sz="2400">
          <a:solidFill>
            <a:srgbClr val="C5E5FF"/>
          </a:solidFill>
          <a:latin typeface="+mn-lt"/>
          <a:cs typeface="+mn-cs"/>
        </a:defRPr>
      </a:lvl3pPr>
      <a:lvl4pPr marL="1600200" indent="-228600" algn="l" rtl="0" eaLnBrk="0" fontAlgn="base" hangingPunct="0">
        <a:spcBef>
          <a:spcPct val="20000"/>
        </a:spcBef>
        <a:spcAft>
          <a:spcPct val="0"/>
        </a:spcAft>
        <a:buChar char="–"/>
        <a:defRPr sz="2000">
          <a:solidFill>
            <a:srgbClr val="C5E5FF"/>
          </a:solidFill>
          <a:latin typeface="+mn-lt"/>
          <a:cs typeface="+mn-cs"/>
        </a:defRPr>
      </a:lvl4pPr>
      <a:lvl5pPr marL="2057400" indent="-228600" algn="l" rtl="0" eaLnBrk="0" fontAlgn="base" hangingPunct="0">
        <a:spcBef>
          <a:spcPct val="20000"/>
        </a:spcBef>
        <a:spcAft>
          <a:spcPct val="0"/>
        </a:spcAft>
        <a:buChar char="»"/>
        <a:defRPr sz="2000">
          <a:solidFill>
            <a:srgbClr val="C5E5FF"/>
          </a:solidFill>
          <a:latin typeface="+mn-lt"/>
          <a:cs typeface="+mn-cs"/>
        </a:defRPr>
      </a:lvl5pPr>
      <a:lvl6pPr marL="2514600" indent="-228600" algn="l" rtl="0" eaLnBrk="1" fontAlgn="base" hangingPunct="1">
        <a:spcBef>
          <a:spcPct val="20000"/>
        </a:spcBef>
        <a:spcAft>
          <a:spcPct val="0"/>
        </a:spcAft>
        <a:buChar char="»"/>
        <a:defRPr sz="2000">
          <a:solidFill>
            <a:srgbClr val="C5E5FF"/>
          </a:solidFill>
          <a:latin typeface="+mn-lt"/>
          <a:cs typeface="+mn-cs"/>
        </a:defRPr>
      </a:lvl6pPr>
      <a:lvl7pPr marL="2971800" indent="-228600" algn="l" rtl="0" eaLnBrk="1" fontAlgn="base" hangingPunct="1">
        <a:spcBef>
          <a:spcPct val="20000"/>
        </a:spcBef>
        <a:spcAft>
          <a:spcPct val="0"/>
        </a:spcAft>
        <a:buChar char="»"/>
        <a:defRPr sz="2000">
          <a:solidFill>
            <a:srgbClr val="C5E5FF"/>
          </a:solidFill>
          <a:latin typeface="+mn-lt"/>
          <a:cs typeface="+mn-cs"/>
        </a:defRPr>
      </a:lvl7pPr>
      <a:lvl8pPr marL="3429000" indent="-228600" algn="l" rtl="0" eaLnBrk="1" fontAlgn="base" hangingPunct="1">
        <a:spcBef>
          <a:spcPct val="20000"/>
        </a:spcBef>
        <a:spcAft>
          <a:spcPct val="0"/>
        </a:spcAft>
        <a:buChar char="»"/>
        <a:defRPr sz="2000">
          <a:solidFill>
            <a:srgbClr val="C5E5FF"/>
          </a:solidFill>
          <a:latin typeface="+mn-lt"/>
          <a:cs typeface="+mn-cs"/>
        </a:defRPr>
      </a:lvl8pPr>
      <a:lvl9pPr marL="3886200" indent="-228600" algn="l" rtl="0" eaLnBrk="1" fontAlgn="base" hangingPunct="1">
        <a:spcBef>
          <a:spcPct val="20000"/>
        </a:spcBef>
        <a:spcAft>
          <a:spcPct val="0"/>
        </a:spcAft>
        <a:buChar char="»"/>
        <a:defRPr sz="2000">
          <a:solidFill>
            <a:srgbClr val="C5E5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68313" y="1600200"/>
            <a:ext cx="82184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393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3163CE62-4CD9-47CC-931C-A8ACDC7D2473}" type="datetime1">
              <a:rPr lang="en-US" altLang="en-US"/>
              <a:pPr>
                <a:defRPr/>
              </a:pPr>
              <a:t>25-Jul-2016</a:t>
            </a:fld>
            <a:endParaRPr lang="en-US" altLang="en-US"/>
          </a:p>
        </p:txBody>
      </p:sp>
      <p:sp>
        <p:nvSpPr>
          <p:cNvPr id="4393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439302" name="Rectangle 6"/>
          <p:cNvSpPr>
            <a:spLocks noGrp="1" noChangeArrowheads="1"/>
          </p:cNvSpPr>
          <p:nvPr>
            <p:ph type="sldNum" sz="quarter" idx="4"/>
          </p:nvPr>
        </p:nvSpPr>
        <p:spPr bwMode="auto">
          <a:xfrm>
            <a:off x="6553200" y="6245225"/>
            <a:ext cx="1114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2AE8A77-72B7-43C2-B9DF-205BA23387FF}" type="slidenum">
              <a:rPr lang="en-US" altLang="en-US"/>
              <a:pPr>
                <a:defRPr/>
              </a:pPr>
              <a:t>‹#›</a:t>
            </a:fld>
            <a:endParaRPr lang="en-US" altLang="en-US"/>
          </a:p>
        </p:txBody>
      </p:sp>
      <p:pic>
        <p:nvPicPr>
          <p:cNvPr id="4103" name="Picture 7" descr="OCDE_285_50K"/>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15888" y="117475"/>
            <a:ext cx="5683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2593" r:id="rId1"/>
    <p:sldLayoutId id="2147492458" r:id="rId2"/>
    <p:sldLayoutId id="2147492459" r:id="rId3"/>
    <p:sldLayoutId id="2147492460" r:id="rId4"/>
    <p:sldLayoutId id="2147492461" r:id="rId5"/>
    <p:sldLayoutId id="2147492462" r:id="rId6"/>
    <p:sldLayoutId id="2147492463" r:id="rId7"/>
    <p:sldLayoutId id="2147492464" r:id="rId8"/>
    <p:sldLayoutId id="2147492465" r:id="rId9"/>
    <p:sldLayoutId id="2147492466" r:id="rId10"/>
    <p:sldLayoutId id="2147492467" r:id="rId11"/>
  </p:sldLayoutIdLst>
  <p:hf hdr="0" ftr="0" dt="0"/>
  <p:txStyles>
    <p:titleStyle>
      <a:lvl1pPr algn="ctr" rtl="0" eaLnBrk="0" fontAlgn="base" hangingPunct="0">
        <a:spcBef>
          <a:spcPct val="0"/>
        </a:spcBef>
        <a:spcAft>
          <a:spcPct val="0"/>
        </a:spcAft>
        <a:defRPr sz="4400">
          <a:solidFill>
            <a:schemeClr val="bg2"/>
          </a:solidFill>
          <a:latin typeface="+mj-lt"/>
          <a:ea typeface="+mj-ea"/>
          <a:cs typeface="+mj-cs"/>
        </a:defRPr>
      </a:lvl1pPr>
      <a:lvl2pPr algn="ctr" rtl="0" eaLnBrk="0" fontAlgn="base" hangingPunct="0">
        <a:spcBef>
          <a:spcPct val="0"/>
        </a:spcBef>
        <a:spcAft>
          <a:spcPct val="0"/>
        </a:spcAft>
        <a:defRPr sz="4400">
          <a:solidFill>
            <a:schemeClr val="bg2"/>
          </a:solidFill>
          <a:latin typeface="Helvetica"/>
          <a:cs typeface="Arial" pitchFamily="34" charset="0"/>
        </a:defRPr>
      </a:lvl2pPr>
      <a:lvl3pPr algn="ctr" rtl="0" eaLnBrk="0" fontAlgn="base" hangingPunct="0">
        <a:spcBef>
          <a:spcPct val="0"/>
        </a:spcBef>
        <a:spcAft>
          <a:spcPct val="0"/>
        </a:spcAft>
        <a:defRPr sz="4400">
          <a:solidFill>
            <a:schemeClr val="bg2"/>
          </a:solidFill>
          <a:latin typeface="Helvetica"/>
          <a:cs typeface="Arial" pitchFamily="34" charset="0"/>
        </a:defRPr>
      </a:lvl3pPr>
      <a:lvl4pPr algn="ctr" rtl="0" eaLnBrk="0" fontAlgn="base" hangingPunct="0">
        <a:spcBef>
          <a:spcPct val="0"/>
        </a:spcBef>
        <a:spcAft>
          <a:spcPct val="0"/>
        </a:spcAft>
        <a:defRPr sz="4400">
          <a:solidFill>
            <a:schemeClr val="bg2"/>
          </a:solidFill>
          <a:latin typeface="Helvetica"/>
          <a:cs typeface="Arial" pitchFamily="34" charset="0"/>
        </a:defRPr>
      </a:lvl4pPr>
      <a:lvl5pPr algn="ctr" rtl="0" eaLnBrk="0" fontAlgn="base" hangingPunct="0">
        <a:spcBef>
          <a:spcPct val="0"/>
        </a:spcBef>
        <a:spcAft>
          <a:spcPct val="0"/>
        </a:spcAft>
        <a:defRPr sz="4400">
          <a:solidFill>
            <a:schemeClr val="bg2"/>
          </a:solidFill>
          <a:latin typeface="Helvetica"/>
          <a:cs typeface="Arial" pitchFamily="34" charset="0"/>
        </a:defRPr>
      </a:lvl5pPr>
      <a:lvl6pPr marL="457200" algn="ctr" rtl="0" eaLnBrk="1" fontAlgn="base" hangingPunct="1">
        <a:spcBef>
          <a:spcPct val="0"/>
        </a:spcBef>
        <a:spcAft>
          <a:spcPct val="0"/>
        </a:spcAft>
        <a:defRPr sz="4400">
          <a:solidFill>
            <a:schemeClr val="bg2"/>
          </a:solidFill>
          <a:latin typeface="Helvetica"/>
          <a:cs typeface="Arial" pitchFamily="34" charset="0"/>
        </a:defRPr>
      </a:lvl6pPr>
      <a:lvl7pPr marL="914400" algn="ctr" rtl="0" eaLnBrk="1" fontAlgn="base" hangingPunct="1">
        <a:spcBef>
          <a:spcPct val="0"/>
        </a:spcBef>
        <a:spcAft>
          <a:spcPct val="0"/>
        </a:spcAft>
        <a:defRPr sz="4400">
          <a:solidFill>
            <a:schemeClr val="bg2"/>
          </a:solidFill>
          <a:latin typeface="Helvetica"/>
          <a:cs typeface="Arial" pitchFamily="34" charset="0"/>
        </a:defRPr>
      </a:lvl7pPr>
      <a:lvl8pPr marL="1371600" algn="ctr" rtl="0" eaLnBrk="1" fontAlgn="base" hangingPunct="1">
        <a:spcBef>
          <a:spcPct val="0"/>
        </a:spcBef>
        <a:spcAft>
          <a:spcPct val="0"/>
        </a:spcAft>
        <a:defRPr sz="4400">
          <a:solidFill>
            <a:schemeClr val="bg2"/>
          </a:solidFill>
          <a:latin typeface="Helvetica"/>
          <a:cs typeface="Arial" pitchFamily="34" charset="0"/>
        </a:defRPr>
      </a:lvl8pPr>
      <a:lvl9pPr marL="1828800" algn="ctr" rtl="0" eaLnBrk="1" fontAlgn="base" hangingPunct="1">
        <a:spcBef>
          <a:spcPct val="0"/>
        </a:spcBef>
        <a:spcAft>
          <a:spcPct val="0"/>
        </a:spcAft>
        <a:defRPr sz="4400">
          <a:solidFill>
            <a:schemeClr val="bg2"/>
          </a:solidFill>
          <a:latin typeface="Helvetica"/>
          <a:cs typeface="Arial" pitchFamily="34" charset="0"/>
        </a:defRPr>
      </a:lvl9pPr>
    </p:titleStyle>
    <p:bodyStyle>
      <a:lvl1pPr marL="342900" indent="-342900" algn="l" rtl="0" eaLnBrk="0" fontAlgn="base" hangingPunct="0">
        <a:spcBef>
          <a:spcPct val="20000"/>
        </a:spcBef>
        <a:spcAft>
          <a:spcPct val="0"/>
        </a:spcAft>
        <a:buChar char="•"/>
        <a:defRPr sz="3200">
          <a:solidFill>
            <a:srgbClr val="0073CF"/>
          </a:solidFill>
          <a:latin typeface="+mn-lt"/>
          <a:ea typeface="+mn-ea"/>
          <a:cs typeface="+mn-cs"/>
        </a:defRPr>
      </a:lvl1pPr>
      <a:lvl2pPr marL="742950" indent="-285750" algn="l" rtl="0" eaLnBrk="0" fontAlgn="base" hangingPunct="0">
        <a:spcBef>
          <a:spcPct val="20000"/>
        </a:spcBef>
        <a:spcAft>
          <a:spcPct val="0"/>
        </a:spcAft>
        <a:buChar char="–"/>
        <a:defRPr sz="2800">
          <a:solidFill>
            <a:srgbClr val="0073CF"/>
          </a:solidFill>
          <a:latin typeface="+mn-lt"/>
          <a:cs typeface="+mn-cs"/>
        </a:defRPr>
      </a:lvl2pPr>
      <a:lvl3pPr marL="1143000" indent="-228600" algn="l" rtl="0" eaLnBrk="0" fontAlgn="base" hangingPunct="0">
        <a:spcBef>
          <a:spcPct val="20000"/>
        </a:spcBef>
        <a:spcAft>
          <a:spcPct val="0"/>
        </a:spcAft>
        <a:buChar char="•"/>
        <a:defRPr sz="2400">
          <a:solidFill>
            <a:srgbClr val="0073CF"/>
          </a:solidFill>
          <a:latin typeface="+mn-lt"/>
          <a:cs typeface="+mn-cs"/>
        </a:defRPr>
      </a:lvl3pPr>
      <a:lvl4pPr marL="1600200" indent="-228600" algn="l" rtl="0" eaLnBrk="0" fontAlgn="base" hangingPunct="0">
        <a:spcBef>
          <a:spcPct val="20000"/>
        </a:spcBef>
        <a:spcAft>
          <a:spcPct val="0"/>
        </a:spcAft>
        <a:buChar char="–"/>
        <a:defRPr sz="2000">
          <a:solidFill>
            <a:srgbClr val="0073CF"/>
          </a:solidFill>
          <a:latin typeface="+mn-lt"/>
          <a:cs typeface="+mn-cs"/>
        </a:defRPr>
      </a:lvl4pPr>
      <a:lvl5pPr marL="2057400" indent="-228600" algn="l" rtl="0" eaLnBrk="0" fontAlgn="base" hangingPunct="0">
        <a:spcBef>
          <a:spcPct val="20000"/>
        </a:spcBef>
        <a:spcAft>
          <a:spcPct val="0"/>
        </a:spcAft>
        <a:buChar char="»"/>
        <a:defRPr sz="2000">
          <a:solidFill>
            <a:srgbClr val="0073CF"/>
          </a:solidFill>
          <a:latin typeface="+mn-lt"/>
          <a:cs typeface="+mn-cs"/>
        </a:defRPr>
      </a:lvl5pPr>
      <a:lvl6pPr marL="2514600" indent="-228600" algn="l" rtl="0" eaLnBrk="1" fontAlgn="base" hangingPunct="1">
        <a:spcBef>
          <a:spcPct val="20000"/>
        </a:spcBef>
        <a:spcAft>
          <a:spcPct val="0"/>
        </a:spcAft>
        <a:buChar char="»"/>
        <a:defRPr sz="2000">
          <a:solidFill>
            <a:srgbClr val="0073CF"/>
          </a:solidFill>
          <a:latin typeface="+mn-lt"/>
          <a:cs typeface="+mn-cs"/>
        </a:defRPr>
      </a:lvl6pPr>
      <a:lvl7pPr marL="2971800" indent="-228600" algn="l" rtl="0" eaLnBrk="1" fontAlgn="base" hangingPunct="1">
        <a:spcBef>
          <a:spcPct val="20000"/>
        </a:spcBef>
        <a:spcAft>
          <a:spcPct val="0"/>
        </a:spcAft>
        <a:buChar char="»"/>
        <a:defRPr sz="2000">
          <a:solidFill>
            <a:srgbClr val="0073CF"/>
          </a:solidFill>
          <a:latin typeface="+mn-lt"/>
          <a:cs typeface="+mn-cs"/>
        </a:defRPr>
      </a:lvl7pPr>
      <a:lvl8pPr marL="3429000" indent="-228600" algn="l" rtl="0" eaLnBrk="1" fontAlgn="base" hangingPunct="1">
        <a:spcBef>
          <a:spcPct val="20000"/>
        </a:spcBef>
        <a:spcAft>
          <a:spcPct val="0"/>
        </a:spcAft>
        <a:buChar char="»"/>
        <a:defRPr sz="2000">
          <a:solidFill>
            <a:srgbClr val="0073CF"/>
          </a:solidFill>
          <a:latin typeface="+mn-lt"/>
          <a:cs typeface="+mn-cs"/>
        </a:defRPr>
      </a:lvl8pPr>
      <a:lvl9pPr marL="3886200" indent="-228600" algn="l" rtl="0" eaLnBrk="1" fontAlgn="base" hangingPunct="1">
        <a:spcBef>
          <a:spcPct val="20000"/>
        </a:spcBef>
        <a:spcAft>
          <a:spcPct val="0"/>
        </a:spcAft>
        <a:buChar char="»"/>
        <a:defRPr sz="2000">
          <a:solidFill>
            <a:srgbClr val="0073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5AA4"/>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468313" y="1600200"/>
            <a:ext cx="82184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393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CFD9DEE4-D1C6-4645-9D31-E9C2135F20EB}" type="datetime1">
              <a:rPr lang="en-US" altLang="en-US"/>
              <a:pPr>
                <a:defRPr/>
              </a:pPr>
              <a:t>25-Jul-2016</a:t>
            </a:fld>
            <a:endParaRPr lang="en-US" altLang="en-US"/>
          </a:p>
        </p:txBody>
      </p:sp>
      <p:sp>
        <p:nvSpPr>
          <p:cNvPr id="4393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439302" name="Rectangle 6"/>
          <p:cNvSpPr>
            <a:spLocks noGrp="1" noChangeArrowheads="1"/>
          </p:cNvSpPr>
          <p:nvPr>
            <p:ph type="sldNum" sz="quarter" idx="4"/>
          </p:nvPr>
        </p:nvSpPr>
        <p:spPr bwMode="auto">
          <a:xfrm>
            <a:off x="6227763" y="6237288"/>
            <a:ext cx="108108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58BAB3A-583D-4E32-92FB-23BDCE30A830}" type="slidenum">
              <a:rPr lang="en-US" altLang="en-US"/>
              <a:pPr>
                <a:defRPr/>
              </a:pPr>
              <a:t>‹#›</a:t>
            </a:fld>
            <a:endParaRPr lang="en-US" altLang="en-US"/>
          </a:p>
        </p:txBody>
      </p:sp>
      <p:pic>
        <p:nvPicPr>
          <p:cNvPr id="5127" name="Picture 10" descr="OECD_white_15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4300" y="119063"/>
            <a:ext cx="641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2594" r:id="rId1"/>
    <p:sldLayoutId id="2147492468" r:id="rId2"/>
    <p:sldLayoutId id="2147492469" r:id="rId3"/>
    <p:sldLayoutId id="2147492470" r:id="rId4"/>
    <p:sldLayoutId id="2147492471" r:id="rId5"/>
    <p:sldLayoutId id="2147492472" r:id="rId6"/>
    <p:sldLayoutId id="2147492473" r:id="rId7"/>
    <p:sldLayoutId id="2147492474" r:id="rId8"/>
    <p:sldLayoutId id="2147492475" r:id="rId9"/>
    <p:sldLayoutId id="2147492476" r:id="rId10"/>
    <p:sldLayoutId id="2147492477" r:id="rId11"/>
  </p:sldLayoutIdLst>
  <p:hf hdr="0" ftr="0" dt="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Helvetica"/>
          <a:cs typeface="Arial" pitchFamily="34" charset="0"/>
        </a:defRPr>
      </a:lvl2pPr>
      <a:lvl3pPr algn="ctr" rtl="0" eaLnBrk="0" fontAlgn="base" hangingPunct="0">
        <a:spcBef>
          <a:spcPct val="0"/>
        </a:spcBef>
        <a:spcAft>
          <a:spcPct val="0"/>
        </a:spcAft>
        <a:defRPr sz="4400">
          <a:solidFill>
            <a:schemeClr val="bg1"/>
          </a:solidFill>
          <a:latin typeface="Helvetica"/>
          <a:cs typeface="Arial" pitchFamily="34" charset="0"/>
        </a:defRPr>
      </a:lvl3pPr>
      <a:lvl4pPr algn="ctr" rtl="0" eaLnBrk="0" fontAlgn="base" hangingPunct="0">
        <a:spcBef>
          <a:spcPct val="0"/>
        </a:spcBef>
        <a:spcAft>
          <a:spcPct val="0"/>
        </a:spcAft>
        <a:defRPr sz="4400">
          <a:solidFill>
            <a:schemeClr val="bg1"/>
          </a:solidFill>
          <a:latin typeface="Helvetica"/>
          <a:cs typeface="Arial" pitchFamily="34" charset="0"/>
        </a:defRPr>
      </a:lvl4pPr>
      <a:lvl5pPr algn="ctr" rtl="0" eaLnBrk="0" fontAlgn="base" hangingPunct="0">
        <a:spcBef>
          <a:spcPct val="0"/>
        </a:spcBef>
        <a:spcAft>
          <a:spcPct val="0"/>
        </a:spcAft>
        <a:defRPr sz="4400">
          <a:solidFill>
            <a:schemeClr val="bg1"/>
          </a:solidFill>
          <a:latin typeface="Helvetica"/>
          <a:cs typeface="Arial" pitchFamily="34" charset="0"/>
        </a:defRPr>
      </a:lvl5pPr>
      <a:lvl6pPr marL="457200" algn="ctr" rtl="0" eaLnBrk="1" fontAlgn="base" hangingPunct="1">
        <a:spcBef>
          <a:spcPct val="0"/>
        </a:spcBef>
        <a:spcAft>
          <a:spcPct val="0"/>
        </a:spcAft>
        <a:defRPr sz="4400">
          <a:solidFill>
            <a:schemeClr val="bg1"/>
          </a:solidFill>
          <a:latin typeface="Helvetica"/>
          <a:cs typeface="Arial" pitchFamily="34" charset="0"/>
        </a:defRPr>
      </a:lvl6pPr>
      <a:lvl7pPr marL="914400" algn="ctr" rtl="0" eaLnBrk="1" fontAlgn="base" hangingPunct="1">
        <a:spcBef>
          <a:spcPct val="0"/>
        </a:spcBef>
        <a:spcAft>
          <a:spcPct val="0"/>
        </a:spcAft>
        <a:defRPr sz="4400">
          <a:solidFill>
            <a:schemeClr val="bg1"/>
          </a:solidFill>
          <a:latin typeface="Helvetica"/>
          <a:cs typeface="Arial" pitchFamily="34" charset="0"/>
        </a:defRPr>
      </a:lvl7pPr>
      <a:lvl8pPr marL="1371600" algn="ctr" rtl="0" eaLnBrk="1" fontAlgn="base" hangingPunct="1">
        <a:spcBef>
          <a:spcPct val="0"/>
        </a:spcBef>
        <a:spcAft>
          <a:spcPct val="0"/>
        </a:spcAft>
        <a:defRPr sz="4400">
          <a:solidFill>
            <a:schemeClr val="bg1"/>
          </a:solidFill>
          <a:latin typeface="Helvetica"/>
          <a:cs typeface="Arial" pitchFamily="34" charset="0"/>
        </a:defRPr>
      </a:lvl8pPr>
      <a:lvl9pPr marL="1828800" algn="ctr" rtl="0" eaLnBrk="1" fontAlgn="base" hangingPunct="1">
        <a:spcBef>
          <a:spcPct val="0"/>
        </a:spcBef>
        <a:spcAft>
          <a:spcPct val="0"/>
        </a:spcAft>
        <a:defRPr sz="4400">
          <a:solidFill>
            <a:schemeClr val="bg1"/>
          </a:solidFill>
          <a:latin typeface="Helvetica"/>
          <a:cs typeface="Arial" pitchFamily="34" charset="0"/>
        </a:defRPr>
      </a:lvl9pPr>
    </p:titleStyle>
    <p:bodyStyle>
      <a:lvl1pPr marL="342900" indent="-342900" algn="l" rtl="0" eaLnBrk="0" fontAlgn="base" hangingPunct="0">
        <a:spcBef>
          <a:spcPct val="20000"/>
        </a:spcBef>
        <a:spcAft>
          <a:spcPct val="0"/>
        </a:spcAft>
        <a:buChar char="•"/>
        <a:defRPr sz="3200">
          <a:solidFill>
            <a:srgbClr val="C5E5FF"/>
          </a:solidFill>
          <a:latin typeface="+mn-lt"/>
          <a:ea typeface="+mn-ea"/>
          <a:cs typeface="+mn-cs"/>
        </a:defRPr>
      </a:lvl1pPr>
      <a:lvl2pPr marL="742950" indent="-285750" algn="l" rtl="0" eaLnBrk="0" fontAlgn="base" hangingPunct="0">
        <a:spcBef>
          <a:spcPct val="20000"/>
        </a:spcBef>
        <a:spcAft>
          <a:spcPct val="0"/>
        </a:spcAft>
        <a:buChar char="–"/>
        <a:defRPr sz="2800">
          <a:solidFill>
            <a:srgbClr val="C5E5FF"/>
          </a:solidFill>
          <a:latin typeface="+mn-lt"/>
          <a:cs typeface="+mn-cs"/>
        </a:defRPr>
      </a:lvl2pPr>
      <a:lvl3pPr marL="1143000" indent="-228600" algn="l" rtl="0" eaLnBrk="0" fontAlgn="base" hangingPunct="0">
        <a:spcBef>
          <a:spcPct val="20000"/>
        </a:spcBef>
        <a:spcAft>
          <a:spcPct val="0"/>
        </a:spcAft>
        <a:buChar char="•"/>
        <a:defRPr sz="2400">
          <a:solidFill>
            <a:srgbClr val="C5E5FF"/>
          </a:solidFill>
          <a:latin typeface="+mn-lt"/>
          <a:cs typeface="+mn-cs"/>
        </a:defRPr>
      </a:lvl3pPr>
      <a:lvl4pPr marL="1600200" indent="-228600" algn="l" rtl="0" eaLnBrk="0" fontAlgn="base" hangingPunct="0">
        <a:spcBef>
          <a:spcPct val="20000"/>
        </a:spcBef>
        <a:spcAft>
          <a:spcPct val="0"/>
        </a:spcAft>
        <a:buChar char="–"/>
        <a:defRPr sz="2000">
          <a:solidFill>
            <a:srgbClr val="C5E5FF"/>
          </a:solidFill>
          <a:latin typeface="+mn-lt"/>
          <a:cs typeface="+mn-cs"/>
        </a:defRPr>
      </a:lvl4pPr>
      <a:lvl5pPr marL="2057400" indent="-228600" algn="l" rtl="0" eaLnBrk="0" fontAlgn="base" hangingPunct="0">
        <a:spcBef>
          <a:spcPct val="20000"/>
        </a:spcBef>
        <a:spcAft>
          <a:spcPct val="0"/>
        </a:spcAft>
        <a:buChar char="»"/>
        <a:defRPr sz="2000">
          <a:solidFill>
            <a:srgbClr val="C5E5FF"/>
          </a:solidFill>
          <a:latin typeface="+mn-lt"/>
          <a:cs typeface="+mn-cs"/>
        </a:defRPr>
      </a:lvl5pPr>
      <a:lvl6pPr marL="2514600" indent="-228600" algn="l" rtl="0" eaLnBrk="1" fontAlgn="base" hangingPunct="1">
        <a:spcBef>
          <a:spcPct val="20000"/>
        </a:spcBef>
        <a:spcAft>
          <a:spcPct val="0"/>
        </a:spcAft>
        <a:buChar char="»"/>
        <a:defRPr sz="2000">
          <a:solidFill>
            <a:srgbClr val="C5E5FF"/>
          </a:solidFill>
          <a:latin typeface="+mn-lt"/>
          <a:cs typeface="+mn-cs"/>
        </a:defRPr>
      </a:lvl6pPr>
      <a:lvl7pPr marL="2971800" indent="-228600" algn="l" rtl="0" eaLnBrk="1" fontAlgn="base" hangingPunct="1">
        <a:spcBef>
          <a:spcPct val="20000"/>
        </a:spcBef>
        <a:spcAft>
          <a:spcPct val="0"/>
        </a:spcAft>
        <a:buChar char="»"/>
        <a:defRPr sz="2000">
          <a:solidFill>
            <a:srgbClr val="C5E5FF"/>
          </a:solidFill>
          <a:latin typeface="+mn-lt"/>
          <a:cs typeface="+mn-cs"/>
        </a:defRPr>
      </a:lvl7pPr>
      <a:lvl8pPr marL="3429000" indent="-228600" algn="l" rtl="0" eaLnBrk="1" fontAlgn="base" hangingPunct="1">
        <a:spcBef>
          <a:spcPct val="20000"/>
        </a:spcBef>
        <a:spcAft>
          <a:spcPct val="0"/>
        </a:spcAft>
        <a:buChar char="»"/>
        <a:defRPr sz="2000">
          <a:solidFill>
            <a:srgbClr val="C5E5FF"/>
          </a:solidFill>
          <a:latin typeface="+mn-lt"/>
          <a:cs typeface="+mn-cs"/>
        </a:defRPr>
      </a:lvl8pPr>
      <a:lvl9pPr marL="3886200" indent="-228600" algn="l" rtl="0" eaLnBrk="1" fontAlgn="base" hangingPunct="1">
        <a:spcBef>
          <a:spcPct val="20000"/>
        </a:spcBef>
        <a:spcAft>
          <a:spcPct val="0"/>
        </a:spcAft>
        <a:buChar char="»"/>
        <a:defRPr sz="2000">
          <a:solidFill>
            <a:srgbClr val="C5E5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05AA4"/>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7" name="Rectangle 3"/>
          <p:cNvSpPr>
            <a:spLocks noGrp="1" noChangeArrowheads="1"/>
          </p:cNvSpPr>
          <p:nvPr>
            <p:ph type="body" idx="1"/>
          </p:nvPr>
        </p:nvSpPr>
        <p:spPr bwMode="auto">
          <a:xfrm>
            <a:off x="468313" y="1600200"/>
            <a:ext cx="82184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393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2BE66EF3-366D-4366-B0A5-994DC32E83C6}" type="datetime1">
              <a:rPr lang="en-US" altLang="en-US"/>
              <a:pPr>
                <a:defRPr/>
              </a:pPr>
              <a:t>25-Jul-2016</a:t>
            </a:fld>
            <a:endParaRPr lang="en-US" altLang="en-US"/>
          </a:p>
        </p:txBody>
      </p:sp>
      <p:sp>
        <p:nvSpPr>
          <p:cNvPr id="4393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439302" name="Rectangle 6"/>
          <p:cNvSpPr>
            <a:spLocks noGrp="1" noChangeArrowheads="1"/>
          </p:cNvSpPr>
          <p:nvPr>
            <p:ph type="sldNum" sz="quarter" idx="4"/>
          </p:nvPr>
        </p:nvSpPr>
        <p:spPr bwMode="auto">
          <a:xfrm>
            <a:off x="6227763" y="6237288"/>
            <a:ext cx="108108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C340045-C4FC-4A89-92CE-E70D2F237909}" type="slidenum">
              <a:rPr lang="en-US" altLang="en-US"/>
              <a:pPr>
                <a:defRPr/>
              </a:pPr>
              <a:t>‹#›</a:t>
            </a:fld>
            <a:endParaRPr lang="en-US" altLang="en-US"/>
          </a:p>
        </p:txBody>
      </p:sp>
      <p:pic>
        <p:nvPicPr>
          <p:cNvPr id="6151" name="Picture 10" descr="OECD_white_15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4300" y="119063"/>
            <a:ext cx="641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2595" r:id="rId1"/>
    <p:sldLayoutId id="2147492478" r:id="rId2"/>
    <p:sldLayoutId id="2147492479" r:id="rId3"/>
    <p:sldLayoutId id="2147492480" r:id="rId4"/>
    <p:sldLayoutId id="2147492481" r:id="rId5"/>
    <p:sldLayoutId id="2147492482" r:id="rId6"/>
    <p:sldLayoutId id="2147492483" r:id="rId7"/>
    <p:sldLayoutId id="2147492484" r:id="rId8"/>
    <p:sldLayoutId id="2147492485" r:id="rId9"/>
    <p:sldLayoutId id="2147492486" r:id="rId10"/>
    <p:sldLayoutId id="2147492487" r:id="rId11"/>
  </p:sldLayoutIdLst>
  <p:hf hdr="0" ftr="0" dt="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Helvetica"/>
          <a:cs typeface="Arial" pitchFamily="34" charset="0"/>
        </a:defRPr>
      </a:lvl2pPr>
      <a:lvl3pPr algn="ctr" rtl="0" eaLnBrk="0" fontAlgn="base" hangingPunct="0">
        <a:spcBef>
          <a:spcPct val="0"/>
        </a:spcBef>
        <a:spcAft>
          <a:spcPct val="0"/>
        </a:spcAft>
        <a:defRPr sz="4400">
          <a:solidFill>
            <a:schemeClr val="bg1"/>
          </a:solidFill>
          <a:latin typeface="Helvetica"/>
          <a:cs typeface="Arial" pitchFamily="34" charset="0"/>
        </a:defRPr>
      </a:lvl3pPr>
      <a:lvl4pPr algn="ctr" rtl="0" eaLnBrk="0" fontAlgn="base" hangingPunct="0">
        <a:spcBef>
          <a:spcPct val="0"/>
        </a:spcBef>
        <a:spcAft>
          <a:spcPct val="0"/>
        </a:spcAft>
        <a:defRPr sz="4400">
          <a:solidFill>
            <a:schemeClr val="bg1"/>
          </a:solidFill>
          <a:latin typeface="Helvetica"/>
          <a:cs typeface="Arial" pitchFamily="34" charset="0"/>
        </a:defRPr>
      </a:lvl4pPr>
      <a:lvl5pPr algn="ctr" rtl="0" eaLnBrk="0" fontAlgn="base" hangingPunct="0">
        <a:spcBef>
          <a:spcPct val="0"/>
        </a:spcBef>
        <a:spcAft>
          <a:spcPct val="0"/>
        </a:spcAft>
        <a:defRPr sz="4400">
          <a:solidFill>
            <a:schemeClr val="bg1"/>
          </a:solidFill>
          <a:latin typeface="Helvetica"/>
          <a:cs typeface="Arial" pitchFamily="34" charset="0"/>
        </a:defRPr>
      </a:lvl5pPr>
      <a:lvl6pPr marL="457200" algn="ctr" rtl="0" eaLnBrk="1" fontAlgn="base" hangingPunct="1">
        <a:spcBef>
          <a:spcPct val="0"/>
        </a:spcBef>
        <a:spcAft>
          <a:spcPct val="0"/>
        </a:spcAft>
        <a:defRPr sz="4400">
          <a:solidFill>
            <a:schemeClr val="bg1"/>
          </a:solidFill>
          <a:latin typeface="Helvetica"/>
          <a:cs typeface="Arial" pitchFamily="34" charset="0"/>
        </a:defRPr>
      </a:lvl6pPr>
      <a:lvl7pPr marL="914400" algn="ctr" rtl="0" eaLnBrk="1" fontAlgn="base" hangingPunct="1">
        <a:spcBef>
          <a:spcPct val="0"/>
        </a:spcBef>
        <a:spcAft>
          <a:spcPct val="0"/>
        </a:spcAft>
        <a:defRPr sz="4400">
          <a:solidFill>
            <a:schemeClr val="bg1"/>
          </a:solidFill>
          <a:latin typeface="Helvetica"/>
          <a:cs typeface="Arial" pitchFamily="34" charset="0"/>
        </a:defRPr>
      </a:lvl7pPr>
      <a:lvl8pPr marL="1371600" algn="ctr" rtl="0" eaLnBrk="1" fontAlgn="base" hangingPunct="1">
        <a:spcBef>
          <a:spcPct val="0"/>
        </a:spcBef>
        <a:spcAft>
          <a:spcPct val="0"/>
        </a:spcAft>
        <a:defRPr sz="4400">
          <a:solidFill>
            <a:schemeClr val="bg1"/>
          </a:solidFill>
          <a:latin typeface="Helvetica"/>
          <a:cs typeface="Arial" pitchFamily="34" charset="0"/>
        </a:defRPr>
      </a:lvl8pPr>
      <a:lvl9pPr marL="1828800" algn="ctr" rtl="0" eaLnBrk="1" fontAlgn="base" hangingPunct="1">
        <a:spcBef>
          <a:spcPct val="0"/>
        </a:spcBef>
        <a:spcAft>
          <a:spcPct val="0"/>
        </a:spcAft>
        <a:defRPr sz="4400">
          <a:solidFill>
            <a:schemeClr val="bg1"/>
          </a:solidFill>
          <a:latin typeface="Helvetica"/>
          <a:cs typeface="Arial" pitchFamily="34" charset="0"/>
        </a:defRPr>
      </a:lvl9pPr>
    </p:titleStyle>
    <p:bodyStyle>
      <a:lvl1pPr marL="342900" indent="-342900" algn="l" rtl="0" eaLnBrk="0" fontAlgn="base" hangingPunct="0">
        <a:spcBef>
          <a:spcPct val="20000"/>
        </a:spcBef>
        <a:spcAft>
          <a:spcPct val="0"/>
        </a:spcAft>
        <a:buChar char="•"/>
        <a:defRPr sz="3200">
          <a:solidFill>
            <a:srgbClr val="C5E5FF"/>
          </a:solidFill>
          <a:latin typeface="+mn-lt"/>
          <a:ea typeface="+mn-ea"/>
          <a:cs typeface="+mn-cs"/>
        </a:defRPr>
      </a:lvl1pPr>
      <a:lvl2pPr marL="742950" indent="-285750" algn="l" rtl="0" eaLnBrk="0" fontAlgn="base" hangingPunct="0">
        <a:spcBef>
          <a:spcPct val="20000"/>
        </a:spcBef>
        <a:spcAft>
          <a:spcPct val="0"/>
        </a:spcAft>
        <a:buChar char="–"/>
        <a:defRPr sz="2800">
          <a:solidFill>
            <a:srgbClr val="C5E5FF"/>
          </a:solidFill>
          <a:latin typeface="+mn-lt"/>
          <a:cs typeface="+mn-cs"/>
        </a:defRPr>
      </a:lvl2pPr>
      <a:lvl3pPr marL="1143000" indent="-228600" algn="l" rtl="0" eaLnBrk="0" fontAlgn="base" hangingPunct="0">
        <a:spcBef>
          <a:spcPct val="20000"/>
        </a:spcBef>
        <a:spcAft>
          <a:spcPct val="0"/>
        </a:spcAft>
        <a:buChar char="•"/>
        <a:defRPr sz="2400">
          <a:solidFill>
            <a:srgbClr val="C5E5FF"/>
          </a:solidFill>
          <a:latin typeface="+mn-lt"/>
          <a:cs typeface="+mn-cs"/>
        </a:defRPr>
      </a:lvl3pPr>
      <a:lvl4pPr marL="1600200" indent="-228600" algn="l" rtl="0" eaLnBrk="0" fontAlgn="base" hangingPunct="0">
        <a:spcBef>
          <a:spcPct val="20000"/>
        </a:spcBef>
        <a:spcAft>
          <a:spcPct val="0"/>
        </a:spcAft>
        <a:buChar char="–"/>
        <a:defRPr sz="2000">
          <a:solidFill>
            <a:srgbClr val="C5E5FF"/>
          </a:solidFill>
          <a:latin typeface="+mn-lt"/>
          <a:cs typeface="+mn-cs"/>
        </a:defRPr>
      </a:lvl4pPr>
      <a:lvl5pPr marL="2057400" indent="-228600" algn="l" rtl="0" eaLnBrk="0" fontAlgn="base" hangingPunct="0">
        <a:spcBef>
          <a:spcPct val="20000"/>
        </a:spcBef>
        <a:spcAft>
          <a:spcPct val="0"/>
        </a:spcAft>
        <a:buChar char="»"/>
        <a:defRPr sz="2000">
          <a:solidFill>
            <a:srgbClr val="C5E5FF"/>
          </a:solidFill>
          <a:latin typeface="+mn-lt"/>
          <a:cs typeface="+mn-cs"/>
        </a:defRPr>
      </a:lvl5pPr>
      <a:lvl6pPr marL="2514600" indent="-228600" algn="l" rtl="0" eaLnBrk="1" fontAlgn="base" hangingPunct="1">
        <a:spcBef>
          <a:spcPct val="20000"/>
        </a:spcBef>
        <a:spcAft>
          <a:spcPct val="0"/>
        </a:spcAft>
        <a:buChar char="»"/>
        <a:defRPr sz="2000">
          <a:solidFill>
            <a:srgbClr val="C5E5FF"/>
          </a:solidFill>
          <a:latin typeface="+mn-lt"/>
          <a:cs typeface="+mn-cs"/>
        </a:defRPr>
      </a:lvl6pPr>
      <a:lvl7pPr marL="2971800" indent="-228600" algn="l" rtl="0" eaLnBrk="1" fontAlgn="base" hangingPunct="1">
        <a:spcBef>
          <a:spcPct val="20000"/>
        </a:spcBef>
        <a:spcAft>
          <a:spcPct val="0"/>
        </a:spcAft>
        <a:buChar char="»"/>
        <a:defRPr sz="2000">
          <a:solidFill>
            <a:srgbClr val="C5E5FF"/>
          </a:solidFill>
          <a:latin typeface="+mn-lt"/>
          <a:cs typeface="+mn-cs"/>
        </a:defRPr>
      </a:lvl7pPr>
      <a:lvl8pPr marL="3429000" indent="-228600" algn="l" rtl="0" eaLnBrk="1" fontAlgn="base" hangingPunct="1">
        <a:spcBef>
          <a:spcPct val="20000"/>
        </a:spcBef>
        <a:spcAft>
          <a:spcPct val="0"/>
        </a:spcAft>
        <a:buChar char="»"/>
        <a:defRPr sz="2000">
          <a:solidFill>
            <a:srgbClr val="C5E5FF"/>
          </a:solidFill>
          <a:latin typeface="+mn-lt"/>
          <a:cs typeface="+mn-cs"/>
        </a:defRPr>
      </a:lvl8pPr>
      <a:lvl9pPr marL="3886200" indent="-228600" algn="l" rtl="0" eaLnBrk="1" fontAlgn="base" hangingPunct="1">
        <a:spcBef>
          <a:spcPct val="20000"/>
        </a:spcBef>
        <a:spcAft>
          <a:spcPct val="0"/>
        </a:spcAft>
        <a:buChar char="»"/>
        <a:defRPr sz="2000">
          <a:solidFill>
            <a:srgbClr val="C5E5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05AA4"/>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1" name="Rectangle 3"/>
          <p:cNvSpPr>
            <a:spLocks noGrp="1" noChangeArrowheads="1"/>
          </p:cNvSpPr>
          <p:nvPr>
            <p:ph type="body" idx="1"/>
          </p:nvPr>
        </p:nvSpPr>
        <p:spPr bwMode="auto">
          <a:xfrm>
            <a:off x="468313" y="1600200"/>
            <a:ext cx="82184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393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1F605070-BCFA-4448-A232-A6C3B7F1ADC2}" type="datetime1">
              <a:rPr lang="en-US" altLang="en-US"/>
              <a:pPr>
                <a:defRPr/>
              </a:pPr>
              <a:t>25-Jul-2016</a:t>
            </a:fld>
            <a:endParaRPr lang="en-US" altLang="en-US"/>
          </a:p>
        </p:txBody>
      </p:sp>
      <p:sp>
        <p:nvSpPr>
          <p:cNvPr id="4393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439302" name="Rectangle 6"/>
          <p:cNvSpPr>
            <a:spLocks noGrp="1" noChangeArrowheads="1"/>
          </p:cNvSpPr>
          <p:nvPr>
            <p:ph type="sldNum" sz="quarter" idx="4"/>
          </p:nvPr>
        </p:nvSpPr>
        <p:spPr bwMode="auto">
          <a:xfrm>
            <a:off x="6227763" y="6237288"/>
            <a:ext cx="10080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54E16B9-06B8-467A-A7FA-A3C6076E039B}" type="slidenum">
              <a:rPr lang="en-US" altLang="en-US"/>
              <a:pPr>
                <a:defRPr/>
              </a:pPr>
              <a:t>‹#›</a:t>
            </a:fld>
            <a:endParaRPr lang="en-US" altLang="en-US"/>
          </a:p>
        </p:txBody>
      </p:sp>
      <p:pic>
        <p:nvPicPr>
          <p:cNvPr id="7175" name="Picture 11" descr="OCDE_whit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5888" y="117475"/>
            <a:ext cx="6397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2596" r:id="rId1"/>
    <p:sldLayoutId id="2147492488" r:id="rId2"/>
    <p:sldLayoutId id="2147492489" r:id="rId3"/>
    <p:sldLayoutId id="2147492490" r:id="rId4"/>
    <p:sldLayoutId id="2147492491" r:id="rId5"/>
    <p:sldLayoutId id="2147492492" r:id="rId6"/>
    <p:sldLayoutId id="2147492493" r:id="rId7"/>
    <p:sldLayoutId id="2147492494" r:id="rId8"/>
    <p:sldLayoutId id="2147492495" r:id="rId9"/>
    <p:sldLayoutId id="2147492496" r:id="rId10"/>
    <p:sldLayoutId id="2147492497" r:id="rId11"/>
  </p:sldLayoutIdLst>
  <p:hf hdr="0" ftr="0" dt="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Helvetica"/>
          <a:cs typeface="Arial" pitchFamily="34" charset="0"/>
        </a:defRPr>
      </a:lvl2pPr>
      <a:lvl3pPr algn="ctr" rtl="0" eaLnBrk="0" fontAlgn="base" hangingPunct="0">
        <a:spcBef>
          <a:spcPct val="0"/>
        </a:spcBef>
        <a:spcAft>
          <a:spcPct val="0"/>
        </a:spcAft>
        <a:defRPr sz="4400">
          <a:solidFill>
            <a:schemeClr val="bg1"/>
          </a:solidFill>
          <a:latin typeface="Helvetica"/>
          <a:cs typeface="Arial" pitchFamily="34" charset="0"/>
        </a:defRPr>
      </a:lvl3pPr>
      <a:lvl4pPr algn="ctr" rtl="0" eaLnBrk="0" fontAlgn="base" hangingPunct="0">
        <a:spcBef>
          <a:spcPct val="0"/>
        </a:spcBef>
        <a:spcAft>
          <a:spcPct val="0"/>
        </a:spcAft>
        <a:defRPr sz="4400">
          <a:solidFill>
            <a:schemeClr val="bg1"/>
          </a:solidFill>
          <a:latin typeface="Helvetica"/>
          <a:cs typeface="Arial" pitchFamily="34" charset="0"/>
        </a:defRPr>
      </a:lvl4pPr>
      <a:lvl5pPr algn="ctr" rtl="0" eaLnBrk="0" fontAlgn="base" hangingPunct="0">
        <a:spcBef>
          <a:spcPct val="0"/>
        </a:spcBef>
        <a:spcAft>
          <a:spcPct val="0"/>
        </a:spcAft>
        <a:defRPr sz="4400">
          <a:solidFill>
            <a:schemeClr val="bg1"/>
          </a:solidFill>
          <a:latin typeface="Helvetica"/>
          <a:cs typeface="Arial" pitchFamily="34" charset="0"/>
        </a:defRPr>
      </a:lvl5pPr>
      <a:lvl6pPr marL="457200" algn="ctr" rtl="0" eaLnBrk="1" fontAlgn="base" hangingPunct="1">
        <a:spcBef>
          <a:spcPct val="0"/>
        </a:spcBef>
        <a:spcAft>
          <a:spcPct val="0"/>
        </a:spcAft>
        <a:defRPr sz="4400">
          <a:solidFill>
            <a:schemeClr val="bg1"/>
          </a:solidFill>
          <a:latin typeface="Helvetica"/>
          <a:cs typeface="Arial" pitchFamily="34" charset="0"/>
        </a:defRPr>
      </a:lvl6pPr>
      <a:lvl7pPr marL="914400" algn="ctr" rtl="0" eaLnBrk="1" fontAlgn="base" hangingPunct="1">
        <a:spcBef>
          <a:spcPct val="0"/>
        </a:spcBef>
        <a:spcAft>
          <a:spcPct val="0"/>
        </a:spcAft>
        <a:defRPr sz="4400">
          <a:solidFill>
            <a:schemeClr val="bg1"/>
          </a:solidFill>
          <a:latin typeface="Helvetica"/>
          <a:cs typeface="Arial" pitchFamily="34" charset="0"/>
        </a:defRPr>
      </a:lvl7pPr>
      <a:lvl8pPr marL="1371600" algn="ctr" rtl="0" eaLnBrk="1" fontAlgn="base" hangingPunct="1">
        <a:spcBef>
          <a:spcPct val="0"/>
        </a:spcBef>
        <a:spcAft>
          <a:spcPct val="0"/>
        </a:spcAft>
        <a:defRPr sz="4400">
          <a:solidFill>
            <a:schemeClr val="bg1"/>
          </a:solidFill>
          <a:latin typeface="Helvetica"/>
          <a:cs typeface="Arial" pitchFamily="34" charset="0"/>
        </a:defRPr>
      </a:lvl8pPr>
      <a:lvl9pPr marL="1828800" algn="ctr" rtl="0" eaLnBrk="1" fontAlgn="base" hangingPunct="1">
        <a:spcBef>
          <a:spcPct val="0"/>
        </a:spcBef>
        <a:spcAft>
          <a:spcPct val="0"/>
        </a:spcAft>
        <a:defRPr sz="4400">
          <a:solidFill>
            <a:schemeClr val="bg1"/>
          </a:solidFill>
          <a:latin typeface="Helvetica"/>
          <a:cs typeface="Arial" pitchFamily="34" charset="0"/>
        </a:defRPr>
      </a:lvl9pPr>
    </p:titleStyle>
    <p:bodyStyle>
      <a:lvl1pPr marL="342900" indent="-342900" algn="l" rtl="0" eaLnBrk="0" fontAlgn="base" hangingPunct="0">
        <a:spcBef>
          <a:spcPct val="20000"/>
        </a:spcBef>
        <a:spcAft>
          <a:spcPct val="0"/>
        </a:spcAft>
        <a:buChar char="•"/>
        <a:defRPr sz="3200">
          <a:solidFill>
            <a:srgbClr val="C5E5FF"/>
          </a:solidFill>
          <a:latin typeface="+mn-lt"/>
          <a:ea typeface="+mn-ea"/>
          <a:cs typeface="+mn-cs"/>
        </a:defRPr>
      </a:lvl1pPr>
      <a:lvl2pPr marL="742950" indent="-285750" algn="l" rtl="0" eaLnBrk="0" fontAlgn="base" hangingPunct="0">
        <a:spcBef>
          <a:spcPct val="20000"/>
        </a:spcBef>
        <a:spcAft>
          <a:spcPct val="0"/>
        </a:spcAft>
        <a:buChar char="–"/>
        <a:defRPr sz="2800">
          <a:solidFill>
            <a:srgbClr val="C5E5FF"/>
          </a:solidFill>
          <a:latin typeface="+mn-lt"/>
          <a:cs typeface="+mn-cs"/>
        </a:defRPr>
      </a:lvl2pPr>
      <a:lvl3pPr marL="1143000" indent="-228600" algn="l" rtl="0" eaLnBrk="0" fontAlgn="base" hangingPunct="0">
        <a:spcBef>
          <a:spcPct val="20000"/>
        </a:spcBef>
        <a:spcAft>
          <a:spcPct val="0"/>
        </a:spcAft>
        <a:buChar char="•"/>
        <a:defRPr sz="2400">
          <a:solidFill>
            <a:srgbClr val="C5E5FF"/>
          </a:solidFill>
          <a:latin typeface="+mn-lt"/>
          <a:cs typeface="+mn-cs"/>
        </a:defRPr>
      </a:lvl3pPr>
      <a:lvl4pPr marL="1600200" indent="-228600" algn="l" rtl="0" eaLnBrk="0" fontAlgn="base" hangingPunct="0">
        <a:spcBef>
          <a:spcPct val="20000"/>
        </a:spcBef>
        <a:spcAft>
          <a:spcPct val="0"/>
        </a:spcAft>
        <a:buChar char="–"/>
        <a:defRPr sz="2000">
          <a:solidFill>
            <a:srgbClr val="C5E5FF"/>
          </a:solidFill>
          <a:latin typeface="+mn-lt"/>
          <a:cs typeface="+mn-cs"/>
        </a:defRPr>
      </a:lvl4pPr>
      <a:lvl5pPr marL="2057400" indent="-228600" algn="l" rtl="0" eaLnBrk="0" fontAlgn="base" hangingPunct="0">
        <a:spcBef>
          <a:spcPct val="20000"/>
        </a:spcBef>
        <a:spcAft>
          <a:spcPct val="0"/>
        </a:spcAft>
        <a:buChar char="»"/>
        <a:defRPr sz="2000">
          <a:solidFill>
            <a:srgbClr val="C5E5FF"/>
          </a:solidFill>
          <a:latin typeface="+mn-lt"/>
          <a:cs typeface="+mn-cs"/>
        </a:defRPr>
      </a:lvl5pPr>
      <a:lvl6pPr marL="2514600" indent="-228600" algn="l" rtl="0" eaLnBrk="1" fontAlgn="base" hangingPunct="1">
        <a:spcBef>
          <a:spcPct val="20000"/>
        </a:spcBef>
        <a:spcAft>
          <a:spcPct val="0"/>
        </a:spcAft>
        <a:buChar char="»"/>
        <a:defRPr sz="2000">
          <a:solidFill>
            <a:srgbClr val="C5E5FF"/>
          </a:solidFill>
          <a:latin typeface="+mn-lt"/>
          <a:cs typeface="+mn-cs"/>
        </a:defRPr>
      </a:lvl6pPr>
      <a:lvl7pPr marL="2971800" indent="-228600" algn="l" rtl="0" eaLnBrk="1" fontAlgn="base" hangingPunct="1">
        <a:spcBef>
          <a:spcPct val="20000"/>
        </a:spcBef>
        <a:spcAft>
          <a:spcPct val="0"/>
        </a:spcAft>
        <a:buChar char="»"/>
        <a:defRPr sz="2000">
          <a:solidFill>
            <a:srgbClr val="C5E5FF"/>
          </a:solidFill>
          <a:latin typeface="+mn-lt"/>
          <a:cs typeface="+mn-cs"/>
        </a:defRPr>
      </a:lvl7pPr>
      <a:lvl8pPr marL="3429000" indent="-228600" algn="l" rtl="0" eaLnBrk="1" fontAlgn="base" hangingPunct="1">
        <a:spcBef>
          <a:spcPct val="20000"/>
        </a:spcBef>
        <a:spcAft>
          <a:spcPct val="0"/>
        </a:spcAft>
        <a:buChar char="»"/>
        <a:defRPr sz="2000">
          <a:solidFill>
            <a:srgbClr val="C5E5FF"/>
          </a:solidFill>
          <a:latin typeface="+mn-lt"/>
          <a:cs typeface="+mn-cs"/>
        </a:defRPr>
      </a:lvl8pPr>
      <a:lvl9pPr marL="3886200" indent="-228600" algn="l" rtl="0" eaLnBrk="1" fontAlgn="base" hangingPunct="1">
        <a:spcBef>
          <a:spcPct val="20000"/>
        </a:spcBef>
        <a:spcAft>
          <a:spcPct val="0"/>
        </a:spcAft>
        <a:buChar char="»"/>
        <a:defRPr sz="2000">
          <a:solidFill>
            <a:srgbClr val="C5E5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05AA4"/>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195" name="Rectangle 3"/>
          <p:cNvSpPr>
            <a:spLocks noGrp="1" noChangeArrowheads="1"/>
          </p:cNvSpPr>
          <p:nvPr>
            <p:ph type="body" idx="1"/>
          </p:nvPr>
        </p:nvSpPr>
        <p:spPr bwMode="auto">
          <a:xfrm>
            <a:off x="468313" y="1600200"/>
            <a:ext cx="82184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393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9F728349-747E-4C3F-A8DD-0121B5F1B8A5}" type="datetime1">
              <a:rPr lang="en-US" altLang="en-US"/>
              <a:pPr>
                <a:defRPr/>
              </a:pPr>
              <a:t>25-Jul-2016</a:t>
            </a:fld>
            <a:endParaRPr lang="en-US" altLang="en-US"/>
          </a:p>
        </p:txBody>
      </p:sp>
      <p:sp>
        <p:nvSpPr>
          <p:cNvPr id="4393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439302" name="Rectangle 6"/>
          <p:cNvSpPr>
            <a:spLocks noGrp="1" noChangeArrowheads="1"/>
          </p:cNvSpPr>
          <p:nvPr>
            <p:ph type="sldNum" sz="quarter" idx="4"/>
          </p:nvPr>
        </p:nvSpPr>
        <p:spPr bwMode="auto">
          <a:xfrm>
            <a:off x="6227763" y="6237288"/>
            <a:ext cx="10080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607B027-763F-4D92-A3D6-850DF8EE491F}" type="slidenum">
              <a:rPr lang="en-US" altLang="en-US"/>
              <a:pPr>
                <a:defRPr/>
              </a:pPr>
              <a:t>‹#›</a:t>
            </a:fld>
            <a:endParaRPr lang="en-US" altLang="en-US"/>
          </a:p>
        </p:txBody>
      </p:sp>
      <p:pic>
        <p:nvPicPr>
          <p:cNvPr id="8199" name="Picture 11" descr="OCDE_whit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5888" y="117475"/>
            <a:ext cx="6397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2597" r:id="rId1"/>
    <p:sldLayoutId id="2147492498" r:id="rId2"/>
    <p:sldLayoutId id="2147492499" r:id="rId3"/>
    <p:sldLayoutId id="2147492500" r:id="rId4"/>
    <p:sldLayoutId id="2147492501" r:id="rId5"/>
    <p:sldLayoutId id="2147492502" r:id="rId6"/>
    <p:sldLayoutId id="2147492503" r:id="rId7"/>
    <p:sldLayoutId id="2147492504" r:id="rId8"/>
    <p:sldLayoutId id="2147492505" r:id="rId9"/>
    <p:sldLayoutId id="2147492506" r:id="rId10"/>
    <p:sldLayoutId id="2147492507" r:id="rId11"/>
  </p:sldLayoutIdLst>
  <p:hf hdr="0" ftr="0" dt="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Helvetica"/>
          <a:cs typeface="Arial" pitchFamily="34" charset="0"/>
        </a:defRPr>
      </a:lvl2pPr>
      <a:lvl3pPr algn="ctr" rtl="0" eaLnBrk="0" fontAlgn="base" hangingPunct="0">
        <a:spcBef>
          <a:spcPct val="0"/>
        </a:spcBef>
        <a:spcAft>
          <a:spcPct val="0"/>
        </a:spcAft>
        <a:defRPr sz="4400">
          <a:solidFill>
            <a:schemeClr val="bg1"/>
          </a:solidFill>
          <a:latin typeface="Helvetica"/>
          <a:cs typeface="Arial" pitchFamily="34" charset="0"/>
        </a:defRPr>
      </a:lvl3pPr>
      <a:lvl4pPr algn="ctr" rtl="0" eaLnBrk="0" fontAlgn="base" hangingPunct="0">
        <a:spcBef>
          <a:spcPct val="0"/>
        </a:spcBef>
        <a:spcAft>
          <a:spcPct val="0"/>
        </a:spcAft>
        <a:defRPr sz="4400">
          <a:solidFill>
            <a:schemeClr val="bg1"/>
          </a:solidFill>
          <a:latin typeface="Helvetica"/>
          <a:cs typeface="Arial" pitchFamily="34" charset="0"/>
        </a:defRPr>
      </a:lvl4pPr>
      <a:lvl5pPr algn="ctr" rtl="0" eaLnBrk="0" fontAlgn="base" hangingPunct="0">
        <a:spcBef>
          <a:spcPct val="0"/>
        </a:spcBef>
        <a:spcAft>
          <a:spcPct val="0"/>
        </a:spcAft>
        <a:defRPr sz="4400">
          <a:solidFill>
            <a:schemeClr val="bg1"/>
          </a:solidFill>
          <a:latin typeface="Helvetica"/>
          <a:cs typeface="Arial" pitchFamily="34" charset="0"/>
        </a:defRPr>
      </a:lvl5pPr>
      <a:lvl6pPr marL="457200" algn="ctr" rtl="0" eaLnBrk="1" fontAlgn="base" hangingPunct="1">
        <a:spcBef>
          <a:spcPct val="0"/>
        </a:spcBef>
        <a:spcAft>
          <a:spcPct val="0"/>
        </a:spcAft>
        <a:defRPr sz="4400">
          <a:solidFill>
            <a:schemeClr val="bg1"/>
          </a:solidFill>
          <a:latin typeface="Helvetica"/>
          <a:cs typeface="Arial" pitchFamily="34" charset="0"/>
        </a:defRPr>
      </a:lvl6pPr>
      <a:lvl7pPr marL="914400" algn="ctr" rtl="0" eaLnBrk="1" fontAlgn="base" hangingPunct="1">
        <a:spcBef>
          <a:spcPct val="0"/>
        </a:spcBef>
        <a:spcAft>
          <a:spcPct val="0"/>
        </a:spcAft>
        <a:defRPr sz="4400">
          <a:solidFill>
            <a:schemeClr val="bg1"/>
          </a:solidFill>
          <a:latin typeface="Helvetica"/>
          <a:cs typeface="Arial" pitchFamily="34" charset="0"/>
        </a:defRPr>
      </a:lvl7pPr>
      <a:lvl8pPr marL="1371600" algn="ctr" rtl="0" eaLnBrk="1" fontAlgn="base" hangingPunct="1">
        <a:spcBef>
          <a:spcPct val="0"/>
        </a:spcBef>
        <a:spcAft>
          <a:spcPct val="0"/>
        </a:spcAft>
        <a:defRPr sz="4400">
          <a:solidFill>
            <a:schemeClr val="bg1"/>
          </a:solidFill>
          <a:latin typeface="Helvetica"/>
          <a:cs typeface="Arial" pitchFamily="34" charset="0"/>
        </a:defRPr>
      </a:lvl8pPr>
      <a:lvl9pPr marL="1828800" algn="ctr" rtl="0" eaLnBrk="1" fontAlgn="base" hangingPunct="1">
        <a:spcBef>
          <a:spcPct val="0"/>
        </a:spcBef>
        <a:spcAft>
          <a:spcPct val="0"/>
        </a:spcAft>
        <a:defRPr sz="4400">
          <a:solidFill>
            <a:schemeClr val="bg1"/>
          </a:solidFill>
          <a:latin typeface="Helvetica"/>
          <a:cs typeface="Arial" pitchFamily="34" charset="0"/>
        </a:defRPr>
      </a:lvl9pPr>
    </p:titleStyle>
    <p:bodyStyle>
      <a:lvl1pPr marL="342900" indent="-342900" algn="l" rtl="0" eaLnBrk="0" fontAlgn="base" hangingPunct="0">
        <a:spcBef>
          <a:spcPct val="20000"/>
        </a:spcBef>
        <a:spcAft>
          <a:spcPct val="0"/>
        </a:spcAft>
        <a:buChar char="•"/>
        <a:defRPr sz="3200">
          <a:solidFill>
            <a:srgbClr val="C5E5FF"/>
          </a:solidFill>
          <a:latin typeface="+mn-lt"/>
          <a:ea typeface="+mn-ea"/>
          <a:cs typeface="+mn-cs"/>
        </a:defRPr>
      </a:lvl1pPr>
      <a:lvl2pPr marL="742950" indent="-285750" algn="l" rtl="0" eaLnBrk="0" fontAlgn="base" hangingPunct="0">
        <a:spcBef>
          <a:spcPct val="20000"/>
        </a:spcBef>
        <a:spcAft>
          <a:spcPct val="0"/>
        </a:spcAft>
        <a:buChar char="–"/>
        <a:defRPr sz="2800">
          <a:solidFill>
            <a:srgbClr val="C5E5FF"/>
          </a:solidFill>
          <a:latin typeface="+mn-lt"/>
          <a:cs typeface="+mn-cs"/>
        </a:defRPr>
      </a:lvl2pPr>
      <a:lvl3pPr marL="1143000" indent="-228600" algn="l" rtl="0" eaLnBrk="0" fontAlgn="base" hangingPunct="0">
        <a:spcBef>
          <a:spcPct val="20000"/>
        </a:spcBef>
        <a:spcAft>
          <a:spcPct val="0"/>
        </a:spcAft>
        <a:buChar char="•"/>
        <a:defRPr sz="2400">
          <a:solidFill>
            <a:srgbClr val="C5E5FF"/>
          </a:solidFill>
          <a:latin typeface="+mn-lt"/>
          <a:cs typeface="+mn-cs"/>
        </a:defRPr>
      </a:lvl3pPr>
      <a:lvl4pPr marL="1600200" indent="-228600" algn="l" rtl="0" eaLnBrk="0" fontAlgn="base" hangingPunct="0">
        <a:spcBef>
          <a:spcPct val="20000"/>
        </a:spcBef>
        <a:spcAft>
          <a:spcPct val="0"/>
        </a:spcAft>
        <a:buChar char="–"/>
        <a:defRPr sz="2000">
          <a:solidFill>
            <a:srgbClr val="C5E5FF"/>
          </a:solidFill>
          <a:latin typeface="+mn-lt"/>
          <a:cs typeface="+mn-cs"/>
        </a:defRPr>
      </a:lvl4pPr>
      <a:lvl5pPr marL="2057400" indent="-228600" algn="l" rtl="0" eaLnBrk="0" fontAlgn="base" hangingPunct="0">
        <a:spcBef>
          <a:spcPct val="20000"/>
        </a:spcBef>
        <a:spcAft>
          <a:spcPct val="0"/>
        </a:spcAft>
        <a:buChar char="»"/>
        <a:defRPr sz="2000">
          <a:solidFill>
            <a:srgbClr val="C5E5FF"/>
          </a:solidFill>
          <a:latin typeface="+mn-lt"/>
          <a:cs typeface="+mn-cs"/>
        </a:defRPr>
      </a:lvl5pPr>
      <a:lvl6pPr marL="2514600" indent="-228600" algn="l" rtl="0" eaLnBrk="1" fontAlgn="base" hangingPunct="1">
        <a:spcBef>
          <a:spcPct val="20000"/>
        </a:spcBef>
        <a:spcAft>
          <a:spcPct val="0"/>
        </a:spcAft>
        <a:buChar char="»"/>
        <a:defRPr sz="2000">
          <a:solidFill>
            <a:srgbClr val="C5E5FF"/>
          </a:solidFill>
          <a:latin typeface="+mn-lt"/>
          <a:cs typeface="+mn-cs"/>
        </a:defRPr>
      </a:lvl6pPr>
      <a:lvl7pPr marL="2971800" indent="-228600" algn="l" rtl="0" eaLnBrk="1" fontAlgn="base" hangingPunct="1">
        <a:spcBef>
          <a:spcPct val="20000"/>
        </a:spcBef>
        <a:spcAft>
          <a:spcPct val="0"/>
        </a:spcAft>
        <a:buChar char="»"/>
        <a:defRPr sz="2000">
          <a:solidFill>
            <a:srgbClr val="C5E5FF"/>
          </a:solidFill>
          <a:latin typeface="+mn-lt"/>
          <a:cs typeface="+mn-cs"/>
        </a:defRPr>
      </a:lvl7pPr>
      <a:lvl8pPr marL="3429000" indent="-228600" algn="l" rtl="0" eaLnBrk="1" fontAlgn="base" hangingPunct="1">
        <a:spcBef>
          <a:spcPct val="20000"/>
        </a:spcBef>
        <a:spcAft>
          <a:spcPct val="0"/>
        </a:spcAft>
        <a:buChar char="»"/>
        <a:defRPr sz="2000">
          <a:solidFill>
            <a:srgbClr val="C5E5FF"/>
          </a:solidFill>
          <a:latin typeface="+mn-lt"/>
          <a:cs typeface="+mn-cs"/>
        </a:defRPr>
      </a:lvl8pPr>
      <a:lvl9pPr marL="3886200" indent="-228600" algn="l" rtl="0" eaLnBrk="1" fontAlgn="base" hangingPunct="1">
        <a:spcBef>
          <a:spcPct val="20000"/>
        </a:spcBef>
        <a:spcAft>
          <a:spcPct val="0"/>
        </a:spcAft>
        <a:buChar char="»"/>
        <a:defRPr sz="2000">
          <a:solidFill>
            <a:srgbClr val="C5E5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005AA4"/>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219" name="Rectangle 3"/>
          <p:cNvSpPr>
            <a:spLocks noGrp="1" noChangeArrowheads="1"/>
          </p:cNvSpPr>
          <p:nvPr>
            <p:ph type="body" idx="1"/>
          </p:nvPr>
        </p:nvSpPr>
        <p:spPr bwMode="auto">
          <a:xfrm>
            <a:off x="468313" y="1600200"/>
            <a:ext cx="82184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393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74D1CD09-B624-4C6A-A731-69E68E1FC16E}" type="datetime1">
              <a:rPr lang="en-US" altLang="en-US"/>
              <a:pPr>
                <a:defRPr/>
              </a:pPr>
              <a:t>25-Jul-2016</a:t>
            </a:fld>
            <a:endParaRPr lang="en-US" altLang="en-US"/>
          </a:p>
        </p:txBody>
      </p:sp>
      <p:sp>
        <p:nvSpPr>
          <p:cNvPr id="4393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439302" name="Rectangle 6"/>
          <p:cNvSpPr>
            <a:spLocks noGrp="1" noChangeArrowheads="1"/>
          </p:cNvSpPr>
          <p:nvPr>
            <p:ph type="sldNum" sz="quarter" idx="4"/>
          </p:nvPr>
        </p:nvSpPr>
        <p:spPr bwMode="auto">
          <a:xfrm>
            <a:off x="6227763" y="6237288"/>
            <a:ext cx="10080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0A5FEA2-A015-48A2-998F-54963C000609}" type="slidenum">
              <a:rPr lang="en-US" altLang="en-US"/>
              <a:pPr>
                <a:defRPr/>
              </a:pPr>
              <a:t>‹#›</a:t>
            </a:fld>
            <a:endParaRPr lang="en-US" altLang="en-US"/>
          </a:p>
        </p:txBody>
      </p:sp>
      <p:pic>
        <p:nvPicPr>
          <p:cNvPr id="9223" name="Picture 11" descr="OCDE_whit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5888" y="117475"/>
            <a:ext cx="6397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2598" r:id="rId1"/>
    <p:sldLayoutId id="2147492508" r:id="rId2"/>
    <p:sldLayoutId id="2147492509" r:id="rId3"/>
    <p:sldLayoutId id="2147492510" r:id="rId4"/>
    <p:sldLayoutId id="2147492511" r:id="rId5"/>
    <p:sldLayoutId id="2147492512" r:id="rId6"/>
    <p:sldLayoutId id="2147492513" r:id="rId7"/>
    <p:sldLayoutId id="2147492514" r:id="rId8"/>
    <p:sldLayoutId id="2147492515" r:id="rId9"/>
    <p:sldLayoutId id="2147492516" r:id="rId10"/>
    <p:sldLayoutId id="2147492517" r:id="rId11"/>
  </p:sldLayoutIdLst>
  <p:hf hdr="0" ftr="0" dt="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Helvetica"/>
          <a:cs typeface="Arial" pitchFamily="34" charset="0"/>
        </a:defRPr>
      </a:lvl2pPr>
      <a:lvl3pPr algn="ctr" rtl="0" eaLnBrk="0" fontAlgn="base" hangingPunct="0">
        <a:spcBef>
          <a:spcPct val="0"/>
        </a:spcBef>
        <a:spcAft>
          <a:spcPct val="0"/>
        </a:spcAft>
        <a:defRPr sz="4400">
          <a:solidFill>
            <a:schemeClr val="bg1"/>
          </a:solidFill>
          <a:latin typeface="Helvetica"/>
          <a:cs typeface="Arial" pitchFamily="34" charset="0"/>
        </a:defRPr>
      </a:lvl3pPr>
      <a:lvl4pPr algn="ctr" rtl="0" eaLnBrk="0" fontAlgn="base" hangingPunct="0">
        <a:spcBef>
          <a:spcPct val="0"/>
        </a:spcBef>
        <a:spcAft>
          <a:spcPct val="0"/>
        </a:spcAft>
        <a:defRPr sz="4400">
          <a:solidFill>
            <a:schemeClr val="bg1"/>
          </a:solidFill>
          <a:latin typeface="Helvetica"/>
          <a:cs typeface="Arial" pitchFamily="34" charset="0"/>
        </a:defRPr>
      </a:lvl4pPr>
      <a:lvl5pPr algn="ctr" rtl="0" eaLnBrk="0" fontAlgn="base" hangingPunct="0">
        <a:spcBef>
          <a:spcPct val="0"/>
        </a:spcBef>
        <a:spcAft>
          <a:spcPct val="0"/>
        </a:spcAft>
        <a:defRPr sz="4400">
          <a:solidFill>
            <a:schemeClr val="bg1"/>
          </a:solidFill>
          <a:latin typeface="Helvetica"/>
          <a:cs typeface="Arial" pitchFamily="34" charset="0"/>
        </a:defRPr>
      </a:lvl5pPr>
      <a:lvl6pPr marL="457200" algn="ctr" rtl="0" eaLnBrk="1" fontAlgn="base" hangingPunct="1">
        <a:spcBef>
          <a:spcPct val="0"/>
        </a:spcBef>
        <a:spcAft>
          <a:spcPct val="0"/>
        </a:spcAft>
        <a:defRPr sz="4400">
          <a:solidFill>
            <a:schemeClr val="bg1"/>
          </a:solidFill>
          <a:latin typeface="Helvetica"/>
          <a:cs typeface="Arial" pitchFamily="34" charset="0"/>
        </a:defRPr>
      </a:lvl6pPr>
      <a:lvl7pPr marL="914400" algn="ctr" rtl="0" eaLnBrk="1" fontAlgn="base" hangingPunct="1">
        <a:spcBef>
          <a:spcPct val="0"/>
        </a:spcBef>
        <a:spcAft>
          <a:spcPct val="0"/>
        </a:spcAft>
        <a:defRPr sz="4400">
          <a:solidFill>
            <a:schemeClr val="bg1"/>
          </a:solidFill>
          <a:latin typeface="Helvetica"/>
          <a:cs typeface="Arial" pitchFamily="34" charset="0"/>
        </a:defRPr>
      </a:lvl7pPr>
      <a:lvl8pPr marL="1371600" algn="ctr" rtl="0" eaLnBrk="1" fontAlgn="base" hangingPunct="1">
        <a:spcBef>
          <a:spcPct val="0"/>
        </a:spcBef>
        <a:spcAft>
          <a:spcPct val="0"/>
        </a:spcAft>
        <a:defRPr sz="4400">
          <a:solidFill>
            <a:schemeClr val="bg1"/>
          </a:solidFill>
          <a:latin typeface="Helvetica"/>
          <a:cs typeface="Arial" pitchFamily="34" charset="0"/>
        </a:defRPr>
      </a:lvl8pPr>
      <a:lvl9pPr marL="1828800" algn="ctr" rtl="0" eaLnBrk="1" fontAlgn="base" hangingPunct="1">
        <a:spcBef>
          <a:spcPct val="0"/>
        </a:spcBef>
        <a:spcAft>
          <a:spcPct val="0"/>
        </a:spcAft>
        <a:defRPr sz="4400">
          <a:solidFill>
            <a:schemeClr val="bg1"/>
          </a:solidFill>
          <a:latin typeface="Helvetica"/>
          <a:cs typeface="Arial" pitchFamily="34" charset="0"/>
        </a:defRPr>
      </a:lvl9pPr>
    </p:titleStyle>
    <p:bodyStyle>
      <a:lvl1pPr marL="342900" indent="-342900" algn="l" rtl="0" eaLnBrk="0" fontAlgn="base" hangingPunct="0">
        <a:spcBef>
          <a:spcPct val="20000"/>
        </a:spcBef>
        <a:spcAft>
          <a:spcPct val="0"/>
        </a:spcAft>
        <a:buChar char="•"/>
        <a:defRPr sz="3200">
          <a:solidFill>
            <a:srgbClr val="C5E5FF"/>
          </a:solidFill>
          <a:latin typeface="+mn-lt"/>
          <a:ea typeface="+mn-ea"/>
          <a:cs typeface="+mn-cs"/>
        </a:defRPr>
      </a:lvl1pPr>
      <a:lvl2pPr marL="742950" indent="-285750" algn="l" rtl="0" eaLnBrk="0" fontAlgn="base" hangingPunct="0">
        <a:spcBef>
          <a:spcPct val="20000"/>
        </a:spcBef>
        <a:spcAft>
          <a:spcPct val="0"/>
        </a:spcAft>
        <a:buChar char="–"/>
        <a:defRPr sz="2800">
          <a:solidFill>
            <a:srgbClr val="C5E5FF"/>
          </a:solidFill>
          <a:latin typeface="+mn-lt"/>
          <a:cs typeface="+mn-cs"/>
        </a:defRPr>
      </a:lvl2pPr>
      <a:lvl3pPr marL="1143000" indent="-228600" algn="l" rtl="0" eaLnBrk="0" fontAlgn="base" hangingPunct="0">
        <a:spcBef>
          <a:spcPct val="20000"/>
        </a:spcBef>
        <a:spcAft>
          <a:spcPct val="0"/>
        </a:spcAft>
        <a:buChar char="•"/>
        <a:defRPr sz="2400">
          <a:solidFill>
            <a:srgbClr val="C5E5FF"/>
          </a:solidFill>
          <a:latin typeface="+mn-lt"/>
          <a:cs typeface="+mn-cs"/>
        </a:defRPr>
      </a:lvl3pPr>
      <a:lvl4pPr marL="1600200" indent="-228600" algn="l" rtl="0" eaLnBrk="0" fontAlgn="base" hangingPunct="0">
        <a:spcBef>
          <a:spcPct val="20000"/>
        </a:spcBef>
        <a:spcAft>
          <a:spcPct val="0"/>
        </a:spcAft>
        <a:buChar char="–"/>
        <a:defRPr sz="2000">
          <a:solidFill>
            <a:srgbClr val="C5E5FF"/>
          </a:solidFill>
          <a:latin typeface="+mn-lt"/>
          <a:cs typeface="+mn-cs"/>
        </a:defRPr>
      </a:lvl4pPr>
      <a:lvl5pPr marL="2057400" indent="-228600" algn="l" rtl="0" eaLnBrk="0" fontAlgn="base" hangingPunct="0">
        <a:spcBef>
          <a:spcPct val="20000"/>
        </a:spcBef>
        <a:spcAft>
          <a:spcPct val="0"/>
        </a:spcAft>
        <a:buChar char="»"/>
        <a:defRPr sz="2000">
          <a:solidFill>
            <a:srgbClr val="C5E5FF"/>
          </a:solidFill>
          <a:latin typeface="+mn-lt"/>
          <a:cs typeface="+mn-cs"/>
        </a:defRPr>
      </a:lvl5pPr>
      <a:lvl6pPr marL="2514600" indent="-228600" algn="l" rtl="0" eaLnBrk="1" fontAlgn="base" hangingPunct="1">
        <a:spcBef>
          <a:spcPct val="20000"/>
        </a:spcBef>
        <a:spcAft>
          <a:spcPct val="0"/>
        </a:spcAft>
        <a:buChar char="»"/>
        <a:defRPr sz="2000">
          <a:solidFill>
            <a:srgbClr val="C5E5FF"/>
          </a:solidFill>
          <a:latin typeface="+mn-lt"/>
          <a:cs typeface="+mn-cs"/>
        </a:defRPr>
      </a:lvl6pPr>
      <a:lvl7pPr marL="2971800" indent="-228600" algn="l" rtl="0" eaLnBrk="1" fontAlgn="base" hangingPunct="1">
        <a:spcBef>
          <a:spcPct val="20000"/>
        </a:spcBef>
        <a:spcAft>
          <a:spcPct val="0"/>
        </a:spcAft>
        <a:buChar char="»"/>
        <a:defRPr sz="2000">
          <a:solidFill>
            <a:srgbClr val="C5E5FF"/>
          </a:solidFill>
          <a:latin typeface="+mn-lt"/>
          <a:cs typeface="+mn-cs"/>
        </a:defRPr>
      </a:lvl7pPr>
      <a:lvl8pPr marL="3429000" indent="-228600" algn="l" rtl="0" eaLnBrk="1" fontAlgn="base" hangingPunct="1">
        <a:spcBef>
          <a:spcPct val="20000"/>
        </a:spcBef>
        <a:spcAft>
          <a:spcPct val="0"/>
        </a:spcAft>
        <a:buChar char="»"/>
        <a:defRPr sz="2000">
          <a:solidFill>
            <a:srgbClr val="C5E5FF"/>
          </a:solidFill>
          <a:latin typeface="+mn-lt"/>
          <a:cs typeface="+mn-cs"/>
        </a:defRPr>
      </a:lvl8pPr>
      <a:lvl9pPr marL="3886200" indent="-228600" algn="l" rtl="0" eaLnBrk="1" fontAlgn="base" hangingPunct="1">
        <a:spcBef>
          <a:spcPct val="20000"/>
        </a:spcBef>
        <a:spcAft>
          <a:spcPct val="0"/>
        </a:spcAft>
        <a:buChar char="»"/>
        <a:defRPr sz="2000">
          <a:solidFill>
            <a:srgbClr val="C5E5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6.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3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4.jpeg"/><Relationship Id="rId2" Type="http://schemas.openxmlformats.org/officeDocument/2006/relationships/diagramData" Target="../diagrams/data1.xml"/><Relationship Id="rId1" Type="http://schemas.openxmlformats.org/officeDocument/2006/relationships/slideLayout" Target="../slideLayouts/slideLayout23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36.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3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6.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3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6.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236.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23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6.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36.xml"/><Relationship Id="rId4" Type="http://schemas.openxmlformats.org/officeDocument/2006/relationships/image" Target="../media/image43.jpe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jpeg"/><Relationship Id="rId2" Type="http://schemas.openxmlformats.org/officeDocument/2006/relationships/image" Target="../media/image44.png"/><Relationship Id="rId1" Type="http://schemas.openxmlformats.org/officeDocument/2006/relationships/slideLayout" Target="../slideLayouts/slideLayout239.xml"/><Relationship Id="rId6" Type="http://schemas.openxmlformats.org/officeDocument/2006/relationships/image" Target="../media/image48.jpeg"/><Relationship Id="rId5" Type="http://schemas.openxmlformats.org/officeDocument/2006/relationships/image" Target="../media/image47.png"/><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6.xml"/></Relationships>
</file>

<file path=ppt/slides/_rels/slide31.xml.rels><?xml version="1.0" encoding="UTF-8" standalone="yes"?>
<Relationships xmlns="http://schemas.openxmlformats.org/package/2006/relationships"><Relationship Id="rId3" Type="http://schemas.openxmlformats.org/officeDocument/2006/relationships/hyperlink" Target="http://www.oecd.org/competition/bidrigging" TargetMode="External"/><Relationship Id="rId2" Type="http://schemas.openxmlformats.org/officeDocument/2006/relationships/notesSlide" Target="../notesSlides/notesSlide18.xml"/><Relationship Id="rId1" Type="http://schemas.openxmlformats.org/officeDocument/2006/relationships/slideLayout" Target="../slideLayouts/slideLayout23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36.xml"/><Relationship Id="rId1" Type="http://schemas.openxmlformats.org/officeDocument/2006/relationships/vmlDrawing" Target="../drawings/vmlDrawing1.vml"/><Relationship Id="rId6" Type="http://schemas.openxmlformats.org/officeDocument/2006/relationships/image" Target="../media/image31.gif"/><Relationship Id="rId5" Type="http://schemas.openxmlformats.org/officeDocument/2006/relationships/image" Target="../media/image30.png"/><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5.xml"/><Relationship Id="rId1" Type="http://schemas.openxmlformats.org/officeDocument/2006/relationships/slideLayout" Target="../slideLayouts/slideLayout23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ctrTitle"/>
          </p:nvPr>
        </p:nvSpPr>
        <p:spPr>
          <a:xfrm>
            <a:off x="2627313" y="1844675"/>
            <a:ext cx="5405437" cy="1246188"/>
          </a:xfrm>
        </p:spPr>
        <p:txBody>
          <a:bodyPr rtlCol="0"/>
          <a:lstStyle/>
          <a:p>
            <a:pPr algn="ctr" eaLnBrk="1" fontAlgn="auto" hangingPunct="1">
              <a:spcBef>
                <a:spcPts val="70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en-US" sz="3200" dirty="0" smtClean="0">
                <a:ea typeface="Arial Unicode MS" pitchFamily="34" charset="-128"/>
                <a:cs typeface="Arial Unicode MS" pitchFamily="34" charset="-128"/>
              </a:rPr>
              <a:t>What is Bid rigging And why is it illegal</a:t>
            </a:r>
          </a:p>
        </p:txBody>
      </p:sp>
      <p:sp>
        <p:nvSpPr>
          <p:cNvPr id="104451" name="Subtitle 2"/>
          <p:cNvSpPr>
            <a:spLocks noGrp="1"/>
          </p:cNvSpPr>
          <p:nvPr>
            <p:ph type="subTitle" idx="1"/>
          </p:nvPr>
        </p:nvSpPr>
        <p:spPr>
          <a:xfrm>
            <a:off x="323850" y="4797425"/>
            <a:ext cx="4352925" cy="1041400"/>
          </a:xfrm>
        </p:spPr>
        <p:txBody>
          <a:bodyPr/>
          <a:lstStyle/>
          <a:p>
            <a:pPr algn="ctr" eaLnBrk="1" hangingPunct="1">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1600" smtClean="0">
                <a:latin typeface="Helvetica" pitchFamily="1" charset="0"/>
                <a:ea typeface="Arial Unicode MS" pitchFamily="34" charset="-128"/>
                <a:cs typeface="Arial Unicode MS" pitchFamily="34" charset="-128"/>
              </a:rPr>
              <a:t>Ania Thiemann</a:t>
            </a:r>
          </a:p>
          <a:p>
            <a:pPr algn="ctr" eaLnBrk="1" hangingPunct="1">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en-US" sz="1600" smtClean="0">
                <a:latin typeface="Helvetica" pitchFamily="1" charset="0"/>
                <a:ea typeface="Arial Unicode MS" pitchFamily="34" charset="-128"/>
                <a:cs typeface="Arial Unicode MS" pitchFamily="34" charset="-128"/>
              </a:rPr>
              <a:t>Head of Global Relations </a:t>
            </a:r>
            <a:endParaRPr lang="en-GB" altLang="en-US" sz="1600" smtClean="0">
              <a:latin typeface="Helvetica" pitchFamily="1" charset="0"/>
              <a:ea typeface="Arial Unicode MS" pitchFamily="34" charset="-128"/>
              <a:cs typeface="Arial Unicode MS" pitchFamily="34" charset="-128"/>
            </a:endParaRPr>
          </a:p>
          <a:p>
            <a:pPr algn="ctr" eaLnBrk="1" hangingPunct="1">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1600" smtClean="0">
                <a:latin typeface="Helvetica" pitchFamily="1" charset="0"/>
                <a:ea typeface="Arial Unicode MS" pitchFamily="34" charset="-128"/>
                <a:cs typeface="Arial Unicode MS" pitchFamily="34" charset="-128"/>
              </a:rPr>
              <a:t>Competition Division, OECD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Content Placeholder 2"/>
          <p:cNvSpPr>
            <a:spLocks noGrp="1"/>
          </p:cNvSpPr>
          <p:nvPr>
            <p:ph idx="1"/>
          </p:nvPr>
        </p:nvSpPr>
        <p:spPr>
          <a:xfrm>
            <a:off x="468313" y="1470025"/>
            <a:ext cx="8218487" cy="4983163"/>
          </a:xfrm>
        </p:spPr>
        <p:txBody>
          <a:bodyPr>
            <a:normAutofit lnSpcReduction="10000"/>
          </a:bodyPr>
          <a:lstStyle/>
          <a:p>
            <a:pPr marL="350838" indent="-350838" algn="just" fontAlgn="auto">
              <a:spcBef>
                <a:spcPts val="768"/>
              </a:spcBef>
              <a:spcAft>
                <a:spcPts val="0"/>
              </a:spcAft>
              <a:buFontTx/>
              <a:buNone/>
              <a:tabLst>
                <a:tab pos="1428750" algn="l"/>
              </a:tabLst>
              <a:defRPr/>
            </a:pPr>
            <a:r>
              <a:rPr lang="en-US" altLang="en-US" sz="2000" u="sng" dirty="0" smtClean="0">
                <a:solidFill>
                  <a:schemeClr val="tx2"/>
                </a:solidFill>
                <a:latin typeface="Helvetica" pitchFamily="1" charset="0"/>
              </a:rPr>
              <a:t>Japan</a:t>
            </a:r>
            <a:r>
              <a:rPr lang="en-US" altLang="en-US" sz="2000" dirty="0" smtClean="0">
                <a:solidFill>
                  <a:schemeClr val="tx2"/>
                </a:solidFill>
                <a:latin typeface="Helvetica" pitchFamily="1" charset="0"/>
              </a:rPr>
              <a:t>:	Prices across 18 tenders declined by approximately </a:t>
            </a:r>
            <a:r>
              <a:rPr lang="en-US" altLang="en-US" sz="2000" b="1" i="1" dirty="0" smtClean="0">
                <a:solidFill>
                  <a:schemeClr val="tx2"/>
                </a:solidFill>
                <a:latin typeface="Helvetica" pitchFamily="1" charset="0"/>
              </a:rPr>
              <a:t>20% </a:t>
            </a:r>
            <a:r>
              <a:rPr lang="en-US" altLang="en-US" sz="2000" dirty="0" smtClean="0">
                <a:solidFill>
                  <a:schemeClr val="tx2"/>
                </a:solidFill>
                <a:latin typeface="Helvetica" pitchFamily="1" charset="0"/>
              </a:rPr>
              <a:t>	after competitive bidding as restored to the procurement 	process</a:t>
            </a:r>
          </a:p>
          <a:p>
            <a:pPr marL="350838" indent="-350838" algn="just" fontAlgn="auto">
              <a:spcBef>
                <a:spcPts val="768"/>
              </a:spcBef>
              <a:spcAft>
                <a:spcPts val="0"/>
              </a:spcAft>
              <a:tabLst>
                <a:tab pos="1428750" algn="l"/>
              </a:tabLst>
              <a:defRPr/>
            </a:pPr>
            <a:endParaRPr lang="en-US" altLang="en-US" sz="700" dirty="0" smtClean="0">
              <a:solidFill>
                <a:schemeClr val="tx2"/>
              </a:solidFill>
              <a:latin typeface="Helvetica" pitchFamily="1" charset="0"/>
            </a:endParaRPr>
          </a:p>
          <a:p>
            <a:pPr marL="350838" indent="-350838" algn="just" fontAlgn="auto">
              <a:spcBef>
                <a:spcPts val="768"/>
              </a:spcBef>
              <a:spcAft>
                <a:spcPts val="0"/>
              </a:spcAft>
              <a:buFontTx/>
              <a:buNone/>
              <a:tabLst>
                <a:tab pos="1428750" algn="l"/>
              </a:tabLst>
              <a:defRPr/>
            </a:pPr>
            <a:r>
              <a:rPr lang="en-US" altLang="en-US" sz="2000" u="sng" dirty="0" smtClean="0">
                <a:solidFill>
                  <a:schemeClr val="tx2"/>
                </a:solidFill>
                <a:latin typeface="Helvetica" pitchFamily="1" charset="0"/>
              </a:rPr>
              <a:t>U.S.</a:t>
            </a:r>
            <a:r>
              <a:rPr lang="en-US" altLang="en-US" sz="2000" dirty="0" smtClean="0">
                <a:solidFill>
                  <a:schemeClr val="tx2"/>
                </a:solidFill>
                <a:latin typeface="Helvetica" pitchFamily="1" charset="0"/>
              </a:rPr>
              <a:t>:     	Bid rigging had raised the price paid by the US 	Department of Defense by </a:t>
            </a:r>
            <a:r>
              <a:rPr lang="en-US" altLang="en-US" sz="2000" b="1" i="1" dirty="0" smtClean="0">
                <a:solidFill>
                  <a:schemeClr val="tx2"/>
                </a:solidFill>
                <a:latin typeface="Helvetica" pitchFamily="1" charset="0"/>
              </a:rPr>
              <a:t>23.1%</a:t>
            </a:r>
          </a:p>
          <a:p>
            <a:pPr marL="350838" indent="-350838" algn="just" fontAlgn="auto">
              <a:spcBef>
                <a:spcPts val="768"/>
              </a:spcBef>
              <a:spcAft>
                <a:spcPts val="0"/>
              </a:spcAft>
              <a:tabLst>
                <a:tab pos="1428750" algn="l"/>
              </a:tabLst>
              <a:defRPr/>
            </a:pPr>
            <a:endParaRPr lang="en-US" altLang="en-US" sz="2000" u="sng" dirty="0" smtClean="0">
              <a:solidFill>
                <a:schemeClr val="tx2"/>
              </a:solidFill>
              <a:latin typeface="Helvetica" pitchFamily="1" charset="0"/>
            </a:endParaRPr>
          </a:p>
          <a:p>
            <a:pPr marL="350838" indent="-350838" algn="just" fontAlgn="auto">
              <a:spcBef>
                <a:spcPts val="768"/>
              </a:spcBef>
              <a:spcAft>
                <a:spcPts val="0"/>
              </a:spcAft>
              <a:buFontTx/>
              <a:buNone/>
              <a:tabLst>
                <a:tab pos="1428750" algn="l"/>
              </a:tabLst>
              <a:defRPr/>
            </a:pPr>
            <a:r>
              <a:rPr lang="en-US" altLang="en-US" sz="2000" u="sng" dirty="0" smtClean="0">
                <a:solidFill>
                  <a:schemeClr val="tx2"/>
                </a:solidFill>
                <a:latin typeface="Helvetica" pitchFamily="1" charset="0"/>
              </a:rPr>
              <a:t>S. Africa</a:t>
            </a:r>
            <a:r>
              <a:rPr lang="en-US" altLang="en-US" sz="2000" dirty="0" smtClean="0">
                <a:solidFill>
                  <a:schemeClr val="tx2"/>
                </a:solidFill>
                <a:latin typeface="Helvetica" pitchFamily="1" charset="0"/>
              </a:rPr>
              <a:t>:	Prices of health care products declined by approximately 	</a:t>
            </a:r>
            <a:r>
              <a:rPr lang="en-US" altLang="en-US" sz="2000" b="1" i="1" dirty="0" smtClean="0">
                <a:solidFill>
                  <a:schemeClr val="tx2"/>
                </a:solidFill>
                <a:latin typeface="Helvetica" pitchFamily="1" charset="0"/>
              </a:rPr>
              <a:t>27%  </a:t>
            </a:r>
            <a:r>
              <a:rPr lang="en-US" altLang="en-US" sz="2000" dirty="0" smtClean="0">
                <a:solidFill>
                  <a:schemeClr val="tx2"/>
                </a:solidFill>
                <a:latin typeface="Helvetica" pitchFamily="1" charset="0"/>
              </a:rPr>
              <a:t>after antitrust intervention</a:t>
            </a:r>
          </a:p>
          <a:p>
            <a:pPr marL="350838" indent="-350838" algn="just" fontAlgn="auto">
              <a:spcBef>
                <a:spcPts val="768"/>
              </a:spcBef>
              <a:spcAft>
                <a:spcPts val="0"/>
              </a:spcAft>
              <a:buFontTx/>
              <a:buNone/>
              <a:tabLst>
                <a:tab pos="1428750" algn="l"/>
              </a:tabLst>
              <a:defRPr/>
            </a:pPr>
            <a:endParaRPr lang="en-US" altLang="en-US" sz="2000" dirty="0" smtClean="0">
              <a:solidFill>
                <a:schemeClr val="tx2"/>
              </a:solidFill>
              <a:latin typeface="Helvetica" pitchFamily="1" charset="0"/>
            </a:endParaRPr>
          </a:p>
          <a:p>
            <a:pPr marL="0" indent="0" algn="just" fontAlgn="auto">
              <a:spcBef>
                <a:spcPts val="768"/>
              </a:spcBef>
              <a:spcAft>
                <a:spcPts val="0"/>
              </a:spcAft>
              <a:buFontTx/>
              <a:buNone/>
              <a:tabLst>
                <a:tab pos="1428750" algn="l"/>
              </a:tabLst>
              <a:defRPr/>
            </a:pPr>
            <a:r>
              <a:rPr lang="en-US" altLang="en-US" sz="2000" dirty="0" smtClean="0">
                <a:solidFill>
                  <a:schemeClr val="tx2"/>
                </a:solidFill>
                <a:latin typeface="Helvetica" pitchFamily="1" charset="0"/>
              </a:rPr>
              <a:t>Clarke and </a:t>
            </a:r>
            <a:r>
              <a:rPr lang="en-US" altLang="en-US" sz="2000" dirty="0" err="1" smtClean="0">
                <a:solidFill>
                  <a:schemeClr val="tx2"/>
                </a:solidFill>
                <a:latin typeface="Helvetica" pitchFamily="1" charset="0"/>
              </a:rPr>
              <a:t>Evenett</a:t>
            </a:r>
            <a:r>
              <a:rPr lang="en-US" altLang="en-US" sz="2000" dirty="0" smtClean="0">
                <a:solidFill>
                  <a:schemeClr val="tx2"/>
                </a:solidFill>
                <a:latin typeface="Helvetica" pitchFamily="1" charset="0"/>
              </a:rPr>
              <a:t> have shown, the resource saving that can be generated by only a marginal reduction in bid rigging on government contracts (e.g. of the order of 1 per cent) is greater than the average annual operating budget of the competition agency in most countries, often by a factor of several times over.</a:t>
            </a:r>
          </a:p>
        </p:txBody>
      </p:sp>
      <p:sp>
        <p:nvSpPr>
          <p:cNvPr id="113667" name="Title 1"/>
          <p:cNvSpPr>
            <a:spLocks noGrp="1"/>
          </p:cNvSpPr>
          <p:nvPr>
            <p:ph type="title"/>
          </p:nvPr>
        </p:nvSpPr>
        <p:spPr>
          <a:xfrm>
            <a:off x="1095375" y="198438"/>
            <a:ext cx="8229600" cy="1143000"/>
          </a:xfrm>
        </p:spPr>
        <p:txBody>
          <a:bodyPr/>
          <a:lstStyle/>
          <a:p>
            <a:pPr eaLnBrk="1" hangingPunct="1"/>
            <a:r>
              <a:rPr lang="en-US" altLang="en-US" smtClean="0">
                <a:solidFill>
                  <a:srgbClr val="0070C0"/>
                </a:solidFill>
              </a:rPr>
              <a:t>BID RIGGING – THE COSTS</a:t>
            </a:r>
          </a:p>
        </p:txBody>
      </p:sp>
      <p:sp>
        <p:nvSpPr>
          <p:cNvPr id="11366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eaLnBrk="1" hangingPunct="1">
              <a:spcBef>
                <a:spcPct val="0"/>
              </a:spcBef>
              <a:buClrTx/>
              <a:buFontTx/>
              <a:buNone/>
            </a:pPr>
            <a:fld id="{0CFD02AC-B4B7-4C42-8292-33A90C54C74A}" type="slidenum">
              <a:rPr lang="en-US" altLang="en-US" sz="1000" smtClean="0">
                <a:solidFill>
                  <a:schemeClr val="bg1"/>
                </a:solidFill>
                <a:latin typeface="Arial" pitchFamily="34" charset="0"/>
              </a:rPr>
              <a:pPr eaLnBrk="1" hangingPunct="1">
                <a:spcBef>
                  <a:spcPct val="0"/>
                </a:spcBef>
                <a:buClrTx/>
                <a:buFontTx/>
                <a:buNone/>
              </a:pPr>
              <a:t>10</a:t>
            </a:fld>
            <a:endParaRPr lang="en-US" altLang="en-US" sz="1000" smtClean="0">
              <a:solidFill>
                <a:schemeClr val="bg1"/>
              </a:solidFill>
              <a:latin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idx="1"/>
          </p:nvPr>
        </p:nvSpPr>
        <p:spPr>
          <a:xfrm>
            <a:off x="468313" y="1556793"/>
            <a:ext cx="8218487" cy="4032796"/>
          </a:xfrm>
        </p:spPr>
        <p:txBody>
          <a:bodyPr/>
          <a:lstStyle/>
          <a:p>
            <a:pPr algn="just"/>
            <a:r>
              <a:rPr lang="en-US" altLang="en-US" sz="2800" dirty="0" smtClean="0">
                <a:solidFill>
                  <a:srgbClr val="0070C0"/>
                </a:solidFill>
                <a:latin typeface="Helvetica" pitchFamily="1" charset="0"/>
              </a:rPr>
              <a:t>Bidding is a way to buy or sell goods or services through a tender or auction.</a:t>
            </a:r>
          </a:p>
          <a:p>
            <a:pPr algn="just"/>
            <a:endParaRPr lang="en-US" altLang="en-US" sz="2800" dirty="0" smtClean="0">
              <a:solidFill>
                <a:srgbClr val="0070C0"/>
              </a:solidFill>
              <a:latin typeface="Helvetica" pitchFamily="1" charset="0"/>
            </a:endParaRPr>
          </a:p>
          <a:p>
            <a:pPr algn="just"/>
            <a:r>
              <a:rPr lang="en-US" altLang="en-US" sz="2800" dirty="0" smtClean="0">
                <a:solidFill>
                  <a:srgbClr val="0070C0"/>
                </a:solidFill>
                <a:latin typeface="Helvetica" pitchFamily="1" charset="0"/>
              </a:rPr>
              <a:t>When purchasing, the bid is usually awarded to the low </a:t>
            </a:r>
            <a:r>
              <a:rPr lang="en-US" altLang="en-US" sz="2800" dirty="0" smtClean="0">
                <a:solidFill>
                  <a:srgbClr val="0070C0"/>
                </a:solidFill>
                <a:latin typeface="Helvetica" pitchFamily="1" charset="0"/>
              </a:rPr>
              <a:t>bidder, or a combination of a low bid and some quality or service required by the contracting authority.</a:t>
            </a:r>
            <a:endParaRPr lang="en-US" altLang="en-US" sz="2800" dirty="0" smtClean="0">
              <a:solidFill>
                <a:srgbClr val="0070C0"/>
              </a:solidFill>
              <a:latin typeface="Helvetica" pitchFamily="1" charset="0"/>
            </a:endParaRPr>
          </a:p>
          <a:p>
            <a:pPr algn="just"/>
            <a:endParaRPr lang="en-US" altLang="en-US" sz="2800" dirty="0" smtClean="0">
              <a:solidFill>
                <a:srgbClr val="0070C0"/>
              </a:solidFill>
              <a:latin typeface="Helvetica" pitchFamily="1" charset="0"/>
            </a:endParaRPr>
          </a:p>
          <a:p>
            <a:pPr algn="just"/>
            <a:r>
              <a:rPr lang="en-US" altLang="en-US" sz="2800" dirty="0" smtClean="0">
                <a:solidFill>
                  <a:srgbClr val="0070C0"/>
                </a:solidFill>
                <a:latin typeface="Helvetica" pitchFamily="1" charset="0"/>
              </a:rPr>
              <a:t>Every country has laws and rules establishing procedures.</a:t>
            </a:r>
          </a:p>
        </p:txBody>
      </p:sp>
      <p:sp>
        <p:nvSpPr>
          <p:cNvPr id="114691" name="Rectangle 2"/>
          <p:cNvSpPr>
            <a:spLocks noGrp="1" noChangeArrowheads="1"/>
          </p:cNvSpPr>
          <p:nvPr>
            <p:ph type="title"/>
          </p:nvPr>
        </p:nvSpPr>
        <p:spPr>
          <a:xfrm>
            <a:off x="1166813" y="269875"/>
            <a:ext cx="8229600" cy="1143000"/>
          </a:xfrm>
        </p:spPr>
        <p:txBody>
          <a:bodyPr/>
          <a:lstStyle/>
          <a:p>
            <a:pPr eaLnBrk="1" hangingPunct="1"/>
            <a:r>
              <a:rPr lang="en-US" altLang="en-US" smtClean="0">
                <a:solidFill>
                  <a:srgbClr val="0070C0"/>
                </a:solidFill>
              </a:rPr>
              <a:t>WHAT IS BIDDING?</a:t>
            </a:r>
          </a:p>
        </p:txBody>
      </p:sp>
      <p:sp>
        <p:nvSpPr>
          <p:cNvPr id="11469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eaLnBrk="1" hangingPunct="1">
              <a:spcBef>
                <a:spcPct val="0"/>
              </a:spcBef>
              <a:buClrTx/>
              <a:buFontTx/>
              <a:buNone/>
            </a:pPr>
            <a:fld id="{0755108D-07DA-4D75-8720-7DF8701F52CD}" type="slidenum">
              <a:rPr lang="en-US" altLang="en-US" sz="1000" smtClean="0">
                <a:solidFill>
                  <a:schemeClr val="bg1"/>
                </a:solidFill>
                <a:latin typeface="Arial" pitchFamily="34" charset="0"/>
              </a:rPr>
              <a:pPr eaLnBrk="1" hangingPunct="1">
                <a:spcBef>
                  <a:spcPct val="0"/>
                </a:spcBef>
                <a:buClrTx/>
                <a:buFontTx/>
                <a:buNone/>
              </a:pPr>
              <a:t>11</a:t>
            </a:fld>
            <a:endParaRPr lang="en-US" altLang="en-US" sz="1000" smtClean="0">
              <a:solidFill>
                <a:schemeClr val="bg1"/>
              </a:solidFill>
              <a:latin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p:cNvSpPr>
            <a:spLocks noGrp="1" noChangeArrowheads="1"/>
          </p:cNvSpPr>
          <p:nvPr>
            <p:ph idx="1"/>
          </p:nvPr>
        </p:nvSpPr>
        <p:spPr>
          <a:xfrm>
            <a:off x="468313" y="1663700"/>
            <a:ext cx="8218487" cy="4429125"/>
          </a:xfrm>
        </p:spPr>
        <p:txBody>
          <a:bodyPr/>
          <a:lstStyle/>
          <a:p>
            <a:pPr algn="just">
              <a:lnSpc>
                <a:spcPct val="90000"/>
              </a:lnSpc>
            </a:pPr>
            <a:endParaRPr lang="en-US" altLang="en-US" sz="800" smtClean="0">
              <a:solidFill>
                <a:srgbClr val="0070C0"/>
              </a:solidFill>
              <a:latin typeface="Helvetica" pitchFamily="1" charset="0"/>
            </a:endParaRPr>
          </a:p>
          <a:p>
            <a:pPr algn="just">
              <a:lnSpc>
                <a:spcPct val="90000"/>
              </a:lnSpc>
            </a:pPr>
            <a:r>
              <a:rPr lang="en-US" altLang="en-US" sz="2400" smtClean="0">
                <a:solidFill>
                  <a:srgbClr val="0070C0"/>
                </a:solidFill>
                <a:latin typeface="Helvetica" pitchFamily="1" charset="0"/>
              </a:rPr>
              <a:t>Any </a:t>
            </a:r>
            <a:r>
              <a:rPr lang="en-US" altLang="en-US" sz="2400" b="1" u="sng" smtClean="0">
                <a:solidFill>
                  <a:srgbClr val="0070C0"/>
                </a:solidFill>
                <a:latin typeface="Helvetica" pitchFamily="1" charset="0"/>
              </a:rPr>
              <a:t>agreement</a:t>
            </a:r>
            <a:r>
              <a:rPr lang="en-US" altLang="en-US" sz="2400" smtClean="0">
                <a:solidFill>
                  <a:srgbClr val="0070C0"/>
                </a:solidFill>
                <a:latin typeface="Helvetica" pitchFamily="1" charset="0"/>
              </a:rPr>
              <a:t> (written or oral) between bidders that limits or reduces competition in a tender.</a:t>
            </a:r>
          </a:p>
          <a:p>
            <a:pPr algn="just">
              <a:lnSpc>
                <a:spcPct val="90000"/>
              </a:lnSpc>
            </a:pPr>
            <a:endParaRPr lang="en-US" altLang="en-US" sz="800" smtClean="0">
              <a:solidFill>
                <a:srgbClr val="0070C0"/>
              </a:solidFill>
              <a:latin typeface="Helvetica" pitchFamily="1" charset="0"/>
            </a:endParaRPr>
          </a:p>
          <a:p>
            <a:pPr algn="just">
              <a:lnSpc>
                <a:spcPct val="90000"/>
              </a:lnSpc>
            </a:pPr>
            <a:r>
              <a:rPr lang="en-US" altLang="en-US" sz="2400" smtClean="0">
                <a:solidFill>
                  <a:srgbClr val="0070C0"/>
                </a:solidFill>
                <a:latin typeface="Helvetica" pitchFamily="1" charset="0"/>
              </a:rPr>
              <a:t>The </a:t>
            </a:r>
            <a:r>
              <a:rPr lang="en-US" altLang="en-US" sz="2400" b="1" u="sng" smtClean="0">
                <a:solidFill>
                  <a:srgbClr val="0070C0"/>
                </a:solidFill>
                <a:latin typeface="Helvetica" pitchFamily="1" charset="0"/>
              </a:rPr>
              <a:t>agreement</a:t>
            </a:r>
            <a:r>
              <a:rPr lang="en-US" altLang="en-US" sz="2400" smtClean="0">
                <a:solidFill>
                  <a:srgbClr val="0070C0"/>
                </a:solidFill>
                <a:latin typeface="Helvetica" pitchFamily="1" charset="0"/>
              </a:rPr>
              <a:t> may be between a bidder and a potential bidder that does not actually submit a bid.</a:t>
            </a:r>
          </a:p>
          <a:p>
            <a:pPr algn="just">
              <a:lnSpc>
                <a:spcPct val="90000"/>
              </a:lnSpc>
            </a:pPr>
            <a:endParaRPr lang="en-US" altLang="en-US" sz="800" smtClean="0">
              <a:solidFill>
                <a:srgbClr val="0070C0"/>
              </a:solidFill>
              <a:latin typeface="Helvetica" pitchFamily="1" charset="0"/>
            </a:endParaRPr>
          </a:p>
          <a:p>
            <a:pPr algn="just">
              <a:lnSpc>
                <a:spcPct val="90000"/>
              </a:lnSpc>
            </a:pPr>
            <a:r>
              <a:rPr lang="en-US" altLang="en-US" sz="2400" smtClean="0">
                <a:solidFill>
                  <a:srgbClr val="0070C0"/>
                </a:solidFill>
                <a:latin typeface="Helvetica" pitchFamily="1" charset="0"/>
              </a:rPr>
              <a:t>The </a:t>
            </a:r>
            <a:r>
              <a:rPr lang="en-US" altLang="en-US" sz="2400" b="1" u="sng" smtClean="0">
                <a:solidFill>
                  <a:srgbClr val="0070C0"/>
                </a:solidFill>
                <a:latin typeface="Helvetica" pitchFamily="1" charset="0"/>
              </a:rPr>
              <a:t>agreement</a:t>
            </a:r>
            <a:r>
              <a:rPr lang="en-US" altLang="en-US" sz="2400" smtClean="0">
                <a:solidFill>
                  <a:srgbClr val="0070C0"/>
                </a:solidFill>
                <a:latin typeface="Helvetica" pitchFamily="1" charset="0"/>
              </a:rPr>
              <a:t> may work well and last a long time, or not last long.</a:t>
            </a:r>
          </a:p>
          <a:p>
            <a:pPr algn="just">
              <a:lnSpc>
                <a:spcPct val="90000"/>
              </a:lnSpc>
            </a:pPr>
            <a:endParaRPr lang="en-US" altLang="en-US" sz="800" smtClean="0">
              <a:solidFill>
                <a:srgbClr val="0070C0"/>
              </a:solidFill>
              <a:latin typeface="Helvetica" pitchFamily="1" charset="0"/>
            </a:endParaRPr>
          </a:p>
          <a:p>
            <a:pPr algn="just">
              <a:lnSpc>
                <a:spcPct val="90000"/>
              </a:lnSpc>
            </a:pPr>
            <a:r>
              <a:rPr lang="en-US" altLang="en-US" sz="2400" smtClean="0">
                <a:solidFill>
                  <a:srgbClr val="0070C0"/>
                </a:solidFill>
                <a:latin typeface="Helvetica" pitchFamily="1" charset="0"/>
              </a:rPr>
              <a:t>In most countries, all bid rigging </a:t>
            </a:r>
            <a:r>
              <a:rPr lang="en-US" altLang="en-US" sz="2400" b="1" u="sng" smtClean="0">
                <a:solidFill>
                  <a:srgbClr val="0070C0"/>
                </a:solidFill>
                <a:latin typeface="Helvetica" pitchFamily="1" charset="0"/>
              </a:rPr>
              <a:t>agreements </a:t>
            </a:r>
            <a:r>
              <a:rPr lang="en-US" altLang="en-US" sz="2400" smtClean="0">
                <a:solidFill>
                  <a:srgbClr val="0070C0"/>
                </a:solidFill>
                <a:latin typeface="Helvetica" pitchFamily="1" charset="0"/>
              </a:rPr>
              <a:t>are illegal, and in some countries criminal.</a:t>
            </a:r>
          </a:p>
        </p:txBody>
      </p:sp>
      <p:sp>
        <p:nvSpPr>
          <p:cNvPr id="115715" name="Rectangle 2"/>
          <p:cNvSpPr>
            <a:spLocks noGrp="1" noChangeArrowheads="1"/>
          </p:cNvSpPr>
          <p:nvPr>
            <p:ph type="title"/>
          </p:nvPr>
        </p:nvSpPr>
        <p:spPr>
          <a:xfrm>
            <a:off x="1095375" y="198438"/>
            <a:ext cx="8229600" cy="1143000"/>
          </a:xfrm>
        </p:spPr>
        <p:txBody>
          <a:bodyPr/>
          <a:lstStyle/>
          <a:p>
            <a:pPr eaLnBrk="1" hangingPunct="1"/>
            <a:r>
              <a:rPr lang="en-US" altLang="en-US" smtClean="0">
                <a:solidFill>
                  <a:srgbClr val="0070C0"/>
                </a:solidFill>
              </a:rPr>
              <a:t>WHAT IS BID RIGGING?</a:t>
            </a:r>
          </a:p>
        </p:txBody>
      </p:sp>
      <p:sp>
        <p:nvSpPr>
          <p:cNvPr id="11571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eaLnBrk="1" hangingPunct="1">
              <a:spcBef>
                <a:spcPct val="0"/>
              </a:spcBef>
              <a:buClrTx/>
              <a:buFontTx/>
              <a:buNone/>
            </a:pPr>
            <a:fld id="{957B2606-00B5-4597-B87D-543D8038449F}" type="slidenum">
              <a:rPr lang="en-US" altLang="en-US" sz="1000" smtClean="0">
                <a:solidFill>
                  <a:schemeClr val="bg1"/>
                </a:solidFill>
                <a:latin typeface="Arial" pitchFamily="34" charset="0"/>
              </a:rPr>
              <a:pPr eaLnBrk="1" hangingPunct="1">
                <a:spcBef>
                  <a:spcPct val="0"/>
                </a:spcBef>
                <a:buClrTx/>
                <a:buFontTx/>
                <a:buNone/>
              </a:pPr>
              <a:t>12</a:t>
            </a:fld>
            <a:endParaRPr lang="en-US" altLang="en-US" sz="1000" smtClean="0">
              <a:solidFill>
                <a:schemeClr val="bg1"/>
              </a:solidFill>
              <a:latin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1844675"/>
            <a:ext cx="8280400" cy="3384550"/>
          </a:xfrm>
          <a:noFill/>
        </p:spPr>
      </p:pic>
      <p:sp>
        <p:nvSpPr>
          <p:cNvPr id="116739" name="Title 1"/>
          <p:cNvSpPr>
            <a:spLocks noGrp="1"/>
          </p:cNvSpPr>
          <p:nvPr>
            <p:ph type="title"/>
          </p:nvPr>
        </p:nvSpPr>
        <p:spPr>
          <a:xfrm>
            <a:off x="1079500" y="238125"/>
            <a:ext cx="7416800" cy="1022350"/>
          </a:xfrm>
        </p:spPr>
        <p:txBody>
          <a:bodyPr/>
          <a:lstStyle/>
          <a:p>
            <a:pPr eaLnBrk="1" hangingPunct="1"/>
            <a:endParaRPr lang="es-MX" altLang="en-US" smtClean="0">
              <a:solidFill>
                <a:srgbClr val="0070C0"/>
              </a:solidFill>
            </a:endParaRPr>
          </a:p>
        </p:txBody>
      </p:sp>
      <p:sp>
        <p:nvSpPr>
          <p:cNvPr id="11674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eaLnBrk="1" hangingPunct="1">
              <a:spcBef>
                <a:spcPct val="0"/>
              </a:spcBef>
              <a:buClrTx/>
              <a:buFontTx/>
              <a:buNone/>
            </a:pPr>
            <a:fld id="{5DD7F10A-6CCD-4F7D-882E-04333A307083}" type="slidenum">
              <a:rPr lang="en-US" altLang="en-US" sz="1000" smtClean="0">
                <a:solidFill>
                  <a:schemeClr val="bg1"/>
                </a:solidFill>
                <a:latin typeface="Arial" pitchFamily="34" charset="0"/>
              </a:rPr>
              <a:pPr eaLnBrk="1" hangingPunct="1">
                <a:spcBef>
                  <a:spcPct val="0"/>
                </a:spcBef>
                <a:buClrTx/>
                <a:buFontTx/>
                <a:buNone/>
              </a:pPr>
              <a:t>13</a:t>
            </a:fld>
            <a:endParaRPr lang="en-US" altLang="en-US" sz="1000" smtClean="0">
              <a:solidFill>
                <a:schemeClr val="bg1"/>
              </a:solidFill>
              <a:latin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Content Placeholder 2"/>
          <p:cNvSpPr>
            <a:spLocks noGrp="1"/>
          </p:cNvSpPr>
          <p:nvPr>
            <p:ph idx="1"/>
          </p:nvPr>
        </p:nvSpPr>
        <p:spPr>
          <a:xfrm>
            <a:off x="468313" y="1412776"/>
            <a:ext cx="8424167" cy="5256584"/>
          </a:xfrm>
        </p:spPr>
        <p:txBody>
          <a:bodyPr>
            <a:normAutofit fontScale="92500" lnSpcReduction="10000"/>
          </a:bodyPr>
          <a:lstStyle/>
          <a:p>
            <a:pPr marL="342000" indent="-342000" fontAlgn="auto">
              <a:lnSpc>
                <a:spcPct val="80000"/>
              </a:lnSpc>
              <a:spcBef>
                <a:spcPts val="768"/>
              </a:spcBef>
              <a:spcAft>
                <a:spcPts val="0"/>
              </a:spcAft>
              <a:buFontTx/>
              <a:buNone/>
              <a:defRPr/>
            </a:pPr>
            <a:r>
              <a:rPr lang="en-GB" altLang="en-US" sz="2400" u="sng" dirty="0" smtClean="0">
                <a:solidFill>
                  <a:srgbClr val="0070C0"/>
                </a:solidFill>
                <a:latin typeface="Helvetica" pitchFamily="1" charset="0"/>
              </a:rPr>
              <a:t>Firms’ conduct </a:t>
            </a:r>
            <a:r>
              <a:rPr lang="en-GB" altLang="en-US" sz="2400" dirty="0" smtClean="0">
                <a:solidFill>
                  <a:srgbClr val="0070C0"/>
                </a:solidFill>
                <a:latin typeface="Helvetica" pitchFamily="1" charset="0"/>
              </a:rPr>
              <a:t>- Agreements between competitors:</a:t>
            </a:r>
          </a:p>
          <a:p>
            <a:pPr marL="741600" lvl="1" indent="-284400" fontAlgn="auto">
              <a:lnSpc>
                <a:spcPct val="80000"/>
              </a:lnSpc>
              <a:spcBef>
                <a:spcPts val="672"/>
              </a:spcBef>
              <a:spcAft>
                <a:spcPts val="0"/>
              </a:spcAft>
              <a:defRPr/>
            </a:pPr>
            <a:endParaRPr lang="en-GB" altLang="en-US" sz="800" dirty="0" smtClean="0">
              <a:solidFill>
                <a:srgbClr val="0070C0"/>
              </a:solidFill>
              <a:latin typeface="Helvetica" pitchFamily="1" charset="0"/>
            </a:endParaRPr>
          </a:p>
          <a:p>
            <a:pPr marL="741600" lvl="1" indent="-284400" fontAlgn="auto">
              <a:lnSpc>
                <a:spcPct val="80000"/>
              </a:lnSpc>
              <a:spcBef>
                <a:spcPts val="672"/>
              </a:spcBef>
              <a:spcAft>
                <a:spcPts val="0"/>
              </a:spcAft>
              <a:defRPr/>
            </a:pPr>
            <a:r>
              <a:rPr lang="en-GB" altLang="en-US" sz="2000" dirty="0" smtClean="0">
                <a:solidFill>
                  <a:srgbClr val="0070C0"/>
                </a:solidFill>
                <a:latin typeface="Helvetica" pitchFamily="1" charset="0"/>
              </a:rPr>
              <a:t>Agreement on who will win the bid</a:t>
            </a:r>
          </a:p>
          <a:p>
            <a:pPr marL="741600" lvl="1" indent="-284400" fontAlgn="auto">
              <a:lnSpc>
                <a:spcPct val="80000"/>
              </a:lnSpc>
              <a:spcBef>
                <a:spcPts val="672"/>
              </a:spcBef>
              <a:spcAft>
                <a:spcPts val="0"/>
              </a:spcAft>
              <a:defRPr/>
            </a:pPr>
            <a:r>
              <a:rPr lang="en-GB" altLang="en-US" sz="2000" dirty="0" smtClean="0">
                <a:solidFill>
                  <a:srgbClr val="0070C0"/>
                </a:solidFill>
                <a:latin typeface="Helvetica" pitchFamily="1" charset="0"/>
              </a:rPr>
              <a:t>Agreement on prices </a:t>
            </a:r>
          </a:p>
          <a:p>
            <a:pPr marL="1144800" lvl="2" indent="-230400" fontAlgn="auto">
              <a:lnSpc>
                <a:spcPct val="80000"/>
              </a:lnSpc>
              <a:spcBef>
                <a:spcPts val="576"/>
              </a:spcBef>
              <a:spcAft>
                <a:spcPts val="0"/>
              </a:spcAft>
              <a:defRPr/>
            </a:pPr>
            <a:endParaRPr lang="en-US" altLang="en-US" sz="2200" dirty="0" smtClean="0">
              <a:solidFill>
                <a:srgbClr val="0070C0"/>
              </a:solidFill>
              <a:latin typeface="Helvetica" pitchFamily="1" charset="0"/>
            </a:endParaRPr>
          </a:p>
          <a:p>
            <a:pPr marL="1144800" lvl="2" indent="-230400" fontAlgn="auto">
              <a:lnSpc>
                <a:spcPct val="80000"/>
              </a:lnSpc>
              <a:spcBef>
                <a:spcPts val="576"/>
              </a:spcBef>
              <a:spcAft>
                <a:spcPts val="0"/>
              </a:spcAft>
              <a:defRPr/>
            </a:pPr>
            <a:r>
              <a:rPr lang="en-US" altLang="en-US" sz="2200" dirty="0" smtClean="0">
                <a:solidFill>
                  <a:srgbClr val="0070C0"/>
                </a:solidFill>
                <a:latin typeface="Helvetica" pitchFamily="1" charset="0"/>
              </a:rPr>
              <a:t>Agreement to raise, lower, or maintain prices</a:t>
            </a:r>
          </a:p>
          <a:p>
            <a:pPr marL="1144800" lvl="2" indent="-230400" fontAlgn="auto">
              <a:lnSpc>
                <a:spcPct val="80000"/>
              </a:lnSpc>
              <a:spcBef>
                <a:spcPts val="576"/>
              </a:spcBef>
              <a:spcAft>
                <a:spcPts val="0"/>
              </a:spcAft>
              <a:defRPr/>
            </a:pPr>
            <a:r>
              <a:rPr lang="en-US" altLang="en-US" sz="2200" dirty="0" smtClean="0">
                <a:solidFill>
                  <a:srgbClr val="0070C0"/>
                </a:solidFill>
                <a:latin typeface="Helvetica" pitchFamily="1" charset="0"/>
              </a:rPr>
              <a:t>Agreement not to negotiate on price</a:t>
            </a:r>
          </a:p>
          <a:p>
            <a:pPr marL="1144800" lvl="2" indent="-230400" fontAlgn="auto">
              <a:lnSpc>
                <a:spcPct val="80000"/>
              </a:lnSpc>
              <a:spcBef>
                <a:spcPts val="576"/>
              </a:spcBef>
              <a:spcAft>
                <a:spcPts val="0"/>
              </a:spcAft>
              <a:defRPr/>
            </a:pPr>
            <a:r>
              <a:rPr lang="en-US" altLang="en-US" sz="2200" dirty="0" smtClean="0">
                <a:solidFill>
                  <a:srgbClr val="0070C0"/>
                </a:solidFill>
                <a:latin typeface="Helvetica" pitchFamily="1" charset="0"/>
              </a:rPr>
              <a:t>Agreement to limit discounts / rebates</a:t>
            </a:r>
          </a:p>
          <a:p>
            <a:pPr marL="1144800" lvl="2" indent="-230400" fontAlgn="auto">
              <a:lnSpc>
                <a:spcPct val="80000"/>
              </a:lnSpc>
              <a:spcBef>
                <a:spcPts val="576"/>
              </a:spcBef>
              <a:spcAft>
                <a:spcPts val="0"/>
              </a:spcAft>
              <a:defRPr/>
            </a:pPr>
            <a:r>
              <a:rPr lang="en-US" altLang="en-US" sz="2200" dirty="0" smtClean="0">
                <a:solidFill>
                  <a:srgbClr val="0070C0"/>
                </a:solidFill>
                <a:latin typeface="Helvetica" pitchFamily="1" charset="0"/>
              </a:rPr>
              <a:t>Agreement on price formulas or guidelines</a:t>
            </a:r>
          </a:p>
          <a:p>
            <a:pPr marL="1144800" lvl="2" indent="-230400" fontAlgn="auto">
              <a:lnSpc>
                <a:spcPct val="80000"/>
              </a:lnSpc>
              <a:spcBef>
                <a:spcPts val="576"/>
              </a:spcBef>
              <a:spcAft>
                <a:spcPts val="0"/>
              </a:spcAft>
              <a:defRPr/>
            </a:pPr>
            <a:endParaRPr lang="en-GB" altLang="en-US" sz="800" dirty="0" smtClean="0">
              <a:solidFill>
                <a:srgbClr val="0070C0"/>
              </a:solidFill>
              <a:latin typeface="Helvetica" pitchFamily="1" charset="0"/>
            </a:endParaRPr>
          </a:p>
          <a:p>
            <a:pPr marL="741600" lvl="1" indent="-284400" fontAlgn="auto">
              <a:lnSpc>
                <a:spcPct val="80000"/>
              </a:lnSpc>
              <a:spcBef>
                <a:spcPts val="672"/>
              </a:spcBef>
              <a:spcAft>
                <a:spcPts val="0"/>
              </a:spcAft>
              <a:defRPr/>
            </a:pPr>
            <a:r>
              <a:rPr lang="en-GB" altLang="en-US" sz="2000" dirty="0" smtClean="0">
                <a:solidFill>
                  <a:srgbClr val="0070C0"/>
                </a:solidFill>
                <a:latin typeface="Helvetica" pitchFamily="1" charset="0"/>
              </a:rPr>
              <a:t>Agreement on who will bid for certain customers (government agencies) or in certain geographic areas</a:t>
            </a:r>
          </a:p>
          <a:p>
            <a:pPr marL="342000" indent="-342000" fontAlgn="auto">
              <a:spcBef>
                <a:spcPts val="768"/>
              </a:spcBef>
              <a:spcAft>
                <a:spcPts val="0"/>
              </a:spcAft>
              <a:defRPr/>
            </a:pPr>
            <a:endParaRPr lang="en-US" altLang="en-US" sz="800" dirty="0" smtClean="0">
              <a:solidFill>
                <a:srgbClr val="0070C0"/>
              </a:solidFill>
              <a:latin typeface="Helvetica" pitchFamily="1" charset="0"/>
            </a:endParaRPr>
          </a:p>
          <a:p>
            <a:pPr marL="342000" indent="-342000" fontAlgn="auto">
              <a:spcBef>
                <a:spcPts val="768"/>
              </a:spcBef>
              <a:spcAft>
                <a:spcPts val="0"/>
              </a:spcAft>
              <a:buFontTx/>
              <a:buNone/>
              <a:defRPr/>
            </a:pPr>
            <a:r>
              <a:rPr lang="en-US" altLang="en-US" sz="2400" u="sng" dirty="0" smtClean="0">
                <a:solidFill>
                  <a:srgbClr val="0070C0"/>
                </a:solidFill>
                <a:latin typeface="Helvetica" pitchFamily="1" charset="0"/>
              </a:rPr>
              <a:t>Regulatory framework </a:t>
            </a:r>
            <a:r>
              <a:rPr lang="en-US" altLang="en-US" sz="2400" dirty="0" smtClean="0">
                <a:solidFill>
                  <a:srgbClr val="0070C0"/>
                </a:solidFill>
                <a:latin typeface="Helvetica" pitchFamily="1" charset="0"/>
              </a:rPr>
              <a:t>which might:</a:t>
            </a:r>
          </a:p>
          <a:p>
            <a:pPr marL="741600" lvl="1" indent="-284400" fontAlgn="auto">
              <a:spcBef>
                <a:spcPts val="672"/>
              </a:spcBef>
              <a:spcAft>
                <a:spcPts val="0"/>
              </a:spcAft>
              <a:defRPr/>
            </a:pPr>
            <a:r>
              <a:rPr lang="en-US" altLang="en-US" sz="2000" dirty="0" smtClean="0">
                <a:solidFill>
                  <a:srgbClr val="0070C0"/>
                </a:solidFill>
                <a:latin typeface="Helvetica" pitchFamily="1" charset="0"/>
              </a:rPr>
              <a:t>Increase transparency</a:t>
            </a:r>
          </a:p>
          <a:p>
            <a:pPr marL="741600" lvl="1" indent="-284400" fontAlgn="auto">
              <a:spcBef>
                <a:spcPts val="672"/>
              </a:spcBef>
              <a:spcAft>
                <a:spcPts val="0"/>
              </a:spcAft>
              <a:defRPr/>
            </a:pPr>
            <a:r>
              <a:rPr lang="en-US" altLang="en-US" sz="2000" dirty="0" smtClean="0">
                <a:solidFill>
                  <a:srgbClr val="0070C0"/>
                </a:solidFill>
                <a:latin typeface="Helvetica" pitchFamily="1" charset="0"/>
              </a:rPr>
              <a:t>Increase participation costs</a:t>
            </a:r>
          </a:p>
          <a:p>
            <a:pPr marL="741600" lvl="1" indent="-284400" fontAlgn="auto">
              <a:spcBef>
                <a:spcPts val="672"/>
              </a:spcBef>
              <a:spcAft>
                <a:spcPts val="0"/>
              </a:spcAft>
              <a:defRPr/>
            </a:pPr>
            <a:r>
              <a:rPr lang="en-US" altLang="en-US" sz="2000" dirty="0" smtClean="0">
                <a:solidFill>
                  <a:srgbClr val="0070C0"/>
                </a:solidFill>
                <a:latin typeface="Helvetica" pitchFamily="1" charset="0"/>
              </a:rPr>
              <a:t>Limit international competition</a:t>
            </a:r>
          </a:p>
          <a:p>
            <a:pPr marL="741600" lvl="1" indent="-284400" fontAlgn="auto">
              <a:spcBef>
                <a:spcPts val="672"/>
              </a:spcBef>
              <a:spcAft>
                <a:spcPts val="0"/>
              </a:spcAft>
              <a:defRPr/>
            </a:pPr>
            <a:r>
              <a:rPr lang="en-US" altLang="en-US" sz="2000" dirty="0" smtClean="0">
                <a:solidFill>
                  <a:srgbClr val="0070C0"/>
                </a:solidFill>
                <a:latin typeface="Helvetica" pitchFamily="1" charset="0"/>
              </a:rPr>
              <a:t>Favor joint bidding and </a:t>
            </a:r>
            <a:r>
              <a:rPr lang="en-US" altLang="en-US" sz="2000" dirty="0" smtClean="0">
                <a:solidFill>
                  <a:srgbClr val="0070C0"/>
                </a:solidFill>
                <a:latin typeface="Helvetica" pitchFamily="1" charset="0"/>
              </a:rPr>
              <a:t>sub-contracting</a:t>
            </a:r>
            <a:endParaRPr lang="en-US" altLang="en-US" dirty="0" smtClean="0">
              <a:solidFill>
                <a:srgbClr val="0070C0"/>
              </a:solidFill>
              <a:latin typeface="Helvetica" pitchFamily="1" charset="0"/>
            </a:endParaRPr>
          </a:p>
        </p:txBody>
      </p:sp>
      <p:sp>
        <p:nvSpPr>
          <p:cNvPr id="117763" name="Title 1"/>
          <p:cNvSpPr>
            <a:spLocks noGrp="1"/>
          </p:cNvSpPr>
          <p:nvPr>
            <p:ph type="title"/>
          </p:nvPr>
        </p:nvSpPr>
        <p:spPr>
          <a:xfrm>
            <a:off x="1166813" y="198438"/>
            <a:ext cx="8229600" cy="1143000"/>
          </a:xfrm>
        </p:spPr>
        <p:txBody>
          <a:bodyPr/>
          <a:lstStyle/>
          <a:p>
            <a:pPr eaLnBrk="1" hangingPunct="1"/>
            <a:r>
              <a:rPr lang="en-US" altLang="en-US" smtClean="0">
                <a:solidFill>
                  <a:srgbClr val="0070C0"/>
                </a:solidFill>
              </a:rPr>
              <a:t>BID RIGGING – THE CAUSES</a:t>
            </a:r>
          </a:p>
        </p:txBody>
      </p:sp>
      <p:sp>
        <p:nvSpPr>
          <p:cNvPr id="11776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eaLnBrk="1" hangingPunct="1">
              <a:spcBef>
                <a:spcPct val="0"/>
              </a:spcBef>
              <a:buClrTx/>
              <a:buFontTx/>
              <a:buNone/>
            </a:pPr>
            <a:fld id="{8078705A-A3CF-4B0D-86AD-BB9FEAB1F08F}" type="slidenum">
              <a:rPr lang="en-US" altLang="en-US" sz="1000" smtClean="0">
                <a:solidFill>
                  <a:schemeClr val="bg1"/>
                </a:solidFill>
                <a:latin typeface="Arial" pitchFamily="34" charset="0"/>
              </a:rPr>
              <a:pPr eaLnBrk="1" hangingPunct="1">
                <a:spcBef>
                  <a:spcPct val="0"/>
                </a:spcBef>
                <a:buClrTx/>
                <a:buFontTx/>
                <a:buNone/>
              </a:pPr>
              <a:t>14</a:t>
            </a:fld>
            <a:endParaRPr lang="en-US" altLang="en-US" sz="1000" smtClean="0">
              <a:solidFill>
                <a:schemeClr val="bg1"/>
              </a:solidFill>
              <a:latin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Content Placeholder 2"/>
          <p:cNvSpPr>
            <a:spLocks noGrp="1"/>
          </p:cNvSpPr>
          <p:nvPr>
            <p:ph idx="1"/>
          </p:nvPr>
        </p:nvSpPr>
        <p:spPr>
          <a:xfrm>
            <a:off x="468313" y="1541463"/>
            <a:ext cx="8218487" cy="4840287"/>
          </a:xfrm>
        </p:spPr>
        <p:txBody>
          <a:bodyPr>
            <a:normAutofit lnSpcReduction="10000"/>
          </a:bodyPr>
          <a:lstStyle/>
          <a:p>
            <a:pPr marL="342000" indent="-342000" algn="just" fontAlgn="auto">
              <a:lnSpc>
                <a:spcPct val="80000"/>
              </a:lnSpc>
              <a:spcBef>
                <a:spcPts val="768"/>
              </a:spcBef>
              <a:spcAft>
                <a:spcPts val="0"/>
              </a:spcAft>
              <a:buFontTx/>
              <a:buNone/>
              <a:defRPr/>
            </a:pPr>
            <a:r>
              <a:rPr lang="en-US" altLang="en-US" sz="2400" b="1" dirty="0" smtClean="0">
                <a:solidFill>
                  <a:srgbClr val="0070C0"/>
                </a:solidFill>
                <a:latin typeface="Helvetica" pitchFamily="1" charset="0"/>
              </a:rPr>
              <a:t>Cover bidding</a:t>
            </a:r>
            <a:r>
              <a:rPr lang="en-US" altLang="en-US" sz="2400" dirty="0" smtClean="0">
                <a:solidFill>
                  <a:srgbClr val="0070C0"/>
                </a:solidFill>
                <a:latin typeface="Helvetica" pitchFamily="1" charset="0"/>
              </a:rPr>
              <a:t>		</a:t>
            </a:r>
            <a:r>
              <a:rPr lang="en-US" altLang="en-US" sz="1800" dirty="0" smtClean="0">
                <a:solidFill>
                  <a:srgbClr val="0070C0"/>
                </a:solidFill>
                <a:latin typeface="Helvetica" pitchFamily="1" charset="0"/>
              </a:rPr>
              <a:t>A competitor agrees to submit a bid that is 				higher than the bid of the designated 				winner or agrees to submit a bid that 				contains terms that are known to be 				unacceptable to the buyer. </a:t>
            </a:r>
          </a:p>
          <a:p>
            <a:pPr marL="342000" indent="-342000" algn="just" fontAlgn="auto">
              <a:lnSpc>
                <a:spcPct val="80000"/>
              </a:lnSpc>
              <a:spcBef>
                <a:spcPts val="768"/>
              </a:spcBef>
              <a:spcAft>
                <a:spcPts val="0"/>
              </a:spcAft>
              <a:buFontTx/>
              <a:buNone/>
              <a:defRPr/>
            </a:pPr>
            <a:endParaRPr lang="en-US" altLang="en-US" sz="800" dirty="0" smtClean="0">
              <a:solidFill>
                <a:srgbClr val="0070C0"/>
              </a:solidFill>
              <a:latin typeface="Helvetica" pitchFamily="1" charset="0"/>
            </a:endParaRPr>
          </a:p>
          <a:p>
            <a:pPr marL="342000" indent="-342000" algn="just" fontAlgn="auto">
              <a:lnSpc>
                <a:spcPct val="80000"/>
              </a:lnSpc>
              <a:spcBef>
                <a:spcPts val="768"/>
              </a:spcBef>
              <a:spcAft>
                <a:spcPts val="0"/>
              </a:spcAft>
              <a:buFontTx/>
              <a:buNone/>
              <a:defRPr/>
            </a:pPr>
            <a:r>
              <a:rPr lang="en-US" altLang="en-US" sz="1800" dirty="0" smtClean="0">
                <a:solidFill>
                  <a:srgbClr val="0070C0"/>
                </a:solidFill>
                <a:latin typeface="Helvetica" pitchFamily="1" charset="0"/>
              </a:rPr>
              <a:t>					It is the most common form of bid rigging 				as it gives the appearance of genuine 				competition.</a:t>
            </a:r>
          </a:p>
          <a:p>
            <a:pPr marL="741600" lvl="1" indent="-284400" algn="just" fontAlgn="auto">
              <a:lnSpc>
                <a:spcPct val="80000"/>
              </a:lnSpc>
              <a:spcBef>
                <a:spcPts val="672"/>
              </a:spcBef>
              <a:spcAft>
                <a:spcPts val="0"/>
              </a:spcAft>
              <a:buFontTx/>
              <a:buNone/>
              <a:defRPr/>
            </a:pPr>
            <a:endParaRPr lang="en-US" altLang="en-US" sz="900" dirty="0" smtClean="0">
              <a:solidFill>
                <a:srgbClr val="0070C0"/>
              </a:solidFill>
              <a:latin typeface="Helvetica" pitchFamily="1" charset="0"/>
            </a:endParaRPr>
          </a:p>
          <a:p>
            <a:pPr marL="342000" indent="-342000" algn="just" fontAlgn="auto">
              <a:lnSpc>
                <a:spcPct val="80000"/>
              </a:lnSpc>
              <a:spcBef>
                <a:spcPts val="768"/>
              </a:spcBef>
              <a:spcAft>
                <a:spcPts val="0"/>
              </a:spcAft>
              <a:buFontTx/>
              <a:buNone/>
              <a:defRPr/>
            </a:pPr>
            <a:r>
              <a:rPr lang="en-US" altLang="en-US" sz="2400" b="1" dirty="0" smtClean="0">
                <a:solidFill>
                  <a:srgbClr val="0070C0"/>
                </a:solidFill>
                <a:latin typeface="Helvetica" pitchFamily="1" charset="0"/>
              </a:rPr>
              <a:t>Bid suppression</a:t>
            </a:r>
            <a:r>
              <a:rPr lang="en-US" altLang="en-US" sz="2400" dirty="0" smtClean="0">
                <a:solidFill>
                  <a:srgbClr val="0070C0"/>
                </a:solidFill>
                <a:latin typeface="Helvetica" pitchFamily="1" charset="0"/>
              </a:rPr>
              <a:t>		</a:t>
            </a:r>
            <a:r>
              <a:rPr lang="en-US" altLang="en-US" sz="1800" dirty="0" smtClean="0">
                <a:solidFill>
                  <a:srgbClr val="0070C0"/>
                </a:solidFill>
                <a:latin typeface="Helvetica" pitchFamily="1" charset="0"/>
              </a:rPr>
              <a:t>One or more companies agree to refrain 				from bidding or to withdraw a previously 				submitted bid.</a:t>
            </a:r>
          </a:p>
          <a:p>
            <a:pPr marL="741600" lvl="1" indent="-284400" algn="just" fontAlgn="auto">
              <a:spcBef>
                <a:spcPts val="672"/>
              </a:spcBef>
              <a:spcAft>
                <a:spcPts val="0"/>
              </a:spcAft>
              <a:buFontTx/>
              <a:buNone/>
              <a:defRPr/>
            </a:pPr>
            <a:endParaRPr lang="en-GB" altLang="en-US" sz="900" dirty="0" smtClean="0">
              <a:solidFill>
                <a:srgbClr val="0070C0"/>
              </a:solidFill>
              <a:latin typeface="Helvetica" pitchFamily="1" charset="0"/>
            </a:endParaRPr>
          </a:p>
          <a:p>
            <a:pPr marL="342000" indent="-342000" algn="just" fontAlgn="auto">
              <a:lnSpc>
                <a:spcPct val="80000"/>
              </a:lnSpc>
              <a:spcBef>
                <a:spcPts val="768"/>
              </a:spcBef>
              <a:spcAft>
                <a:spcPts val="0"/>
              </a:spcAft>
              <a:buFontTx/>
              <a:buNone/>
              <a:defRPr/>
            </a:pPr>
            <a:r>
              <a:rPr lang="en-US" altLang="en-US" sz="2400" b="1" dirty="0" smtClean="0">
                <a:solidFill>
                  <a:srgbClr val="0070C0"/>
                </a:solidFill>
                <a:latin typeface="Helvetica" pitchFamily="1" charset="0"/>
              </a:rPr>
              <a:t>Bid rotation	</a:t>
            </a:r>
            <a:r>
              <a:rPr lang="en-US" altLang="en-US" sz="2400" dirty="0" smtClean="0">
                <a:solidFill>
                  <a:srgbClr val="0070C0"/>
                </a:solidFill>
                <a:latin typeface="Helvetica" pitchFamily="1" charset="0"/>
              </a:rPr>
              <a:t>		</a:t>
            </a:r>
            <a:r>
              <a:rPr lang="en-GB" altLang="en-US" sz="1800" dirty="0" smtClean="0">
                <a:solidFill>
                  <a:srgbClr val="0070C0"/>
                </a:solidFill>
                <a:latin typeface="Helvetica" pitchFamily="1" charset="0"/>
                <a:cs typeface="Times New Roman" pitchFamily="18" charset="0"/>
              </a:rPr>
              <a:t>Conspiring firms continue to bid, but they 				agree to take turns being the winning (</a:t>
            </a:r>
            <a:r>
              <a:rPr lang="en-GB" altLang="en-US" sz="1800" i="1" dirty="0" smtClean="0">
                <a:solidFill>
                  <a:srgbClr val="0070C0"/>
                </a:solidFill>
                <a:latin typeface="Helvetica" pitchFamily="1" charset="0"/>
                <a:cs typeface="Times New Roman" pitchFamily="18" charset="0"/>
              </a:rPr>
              <a:t>i.e.,</a:t>
            </a:r>
            <a:r>
              <a:rPr lang="en-GB" altLang="en-US" sz="1800" dirty="0" smtClean="0">
                <a:solidFill>
                  <a:srgbClr val="0070C0"/>
                </a:solidFill>
                <a:latin typeface="Helvetica" pitchFamily="1" charset="0"/>
                <a:cs typeface="Times New Roman" pitchFamily="18" charset="0"/>
              </a:rPr>
              <a:t> 				lowest qualifying) bidder</a:t>
            </a:r>
            <a:r>
              <a:rPr lang="en-US" altLang="en-US" sz="1800" dirty="0" smtClean="0">
                <a:solidFill>
                  <a:srgbClr val="0070C0"/>
                </a:solidFill>
                <a:latin typeface="Helvetica" pitchFamily="1" charset="0"/>
              </a:rPr>
              <a:t>.</a:t>
            </a:r>
          </a:p>
          <a:p>
            <a:pPr marL="741600" lvl="1" indent="-284400" algn="just" fontAlgn="auto">
              <a:lnSpc>
                <a:spcPct val="80000"/>
              </a:lnSpc>
              <a:spcBef>
                <a:spcPts val="672"/>
              </a:spcBef>
              <a:spcAft>
                <a:spcPts val="0"/>
              </a:spcAft>
              <a:buFontTx/>
              <a:buNone/>
              <a:defRPr/>
            </a:pPr>
            <a:endParaRPr lang="en-US" altLang="en-US" sz="900" dirty="0" smtClean="0">
              <a:solidFill>
                <a:srgbClr val="0070C0"/>
              </a:solidFill>
              <a:latin typeface="Helvetica" pitchFamily="1" charset="0"/>
            </a:endParaRPr>
          </a:p>
          <a:p>
            <a:pPr marL="342000" indent="-342000" algn="just" fontAlgn="auto">
              <a:lnSpc>
                <a:spcPct val="80000"/>
              </a:lnSpc>
              <a:spcBef>
                <a:spcPts val="768"/>
              </a:spcBef>
              <a:spcAft>
                <a:spcPts val="0"/>
              </a:spcAft>
              <a:buFontTx/>
              <a:buNone/>
              <a:defRPr/>
            </a:pPr>
            <a:r>
              <a:rPr lang="en-GB" altLang="en-US" sz="2400" b="1" dirty="0" smtClean="0">
                <a:solidFill>
                  <a:srgbClr val="0070C0"/>
                </a:solidFill>
                <a:latin typeface="Helvetica" pitchFamily="1" charset="0"/>
              </a:rPr>
              <a:t>Market allocation	</a:t>
            </a:r>
            <a:r>
              <a:rPr lang="en-GB" altLang="en-US" sz="2400" dirty="0" smtClean="0">
                <a:solidFill>
                  <a:srgbClr val="0070C0"/>
                </a:solidFill>
                <a:latin typeface="Helvetica" pitchFamily="1" charset="0"/>
              </a:rPr>
              <a:t>	</a:t>
            </a:r>
            <a:r>
              <a:rPr lang="en-GB" altLang="en-US" sz="1800" dirty="0" smtClean="0">
                <a:solidFill>
                  <a:srgbClr val="0070C0"/>
                </a:solidFill>
                <a:latin typeface="Helvetica" pitchFamily="1" charset="0"/>
                <a:cs typeface="Times New Roman" pitchFamily="18" charset="0"/>
              </a:rPr>
              <a:t>Competitors carve up the market and 				agree not to compete for certain customers 				or in certain geographic areas. </a:t>
            </a:r>
            <a:endParaRPr lang="en-US" altLang="en-US" sz="1800" dirty="0" smtClean="0">
              <a:solidFill>
                <a:srgbClr val="0070C0"/>
              </a:solidFill>
              <a:latin typeface="Helvetica" pitchFamily="1" charset="0"/>
              <a:cs typeface="Times New Roman" pitchFamily="18" charset="0"/>
            </a:endParaRPr>
          </a:p>
        </p:txBody>
      </p:sp>
      <p:sp>
        <p:nvSpPr>
          <p:cNvPr id="118787" name="Title 1"/>
          <p:cNvSpPr>
            <a:spLocks noGrp="1"/>
          </p:cNvSpPr>
          <p:nvPr>
            <p:ph type="title"/>
          </p:nvPr>
        </p:nvSpPr>
        <p:spPr>
          <a:xfrm>
            <a:off x="1166813" y="328613"/>
            <a:ext cx="8229600" cy="939800"/>
          </a:xfrm>
        </p:spPr>
        <p:txBody>
          <a:bodyPr/>
          <a:lstStyle/>
          <a:p>
            <a:pPr eaLnBrk="1" hangingPunct="1"/>
            <a:r>
              <a:rPr lang="en-US" altLang="en-US" smtClean="0">
                <a:solidFill>
                  <a:srgbClr val="0070C0"/>
                </a:solidFill>
              </a:rPr>
              <a:t>BID RIGGING - COMMON FORMS</a:t>
            </a:r>
          </a:p>
        </p:txBody>
      </p:sp>
      <p:sp>
        <p:nvSpPr>
          <p:cNvPr id="11878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eaLnBrk="1" hangingPunct="1">
              <a:spcBef>
                <a:spcPct val="0"/>
              </a:spcBef>
              <a:buClrTx/>
              <a:buFontTx/>
              <a:buNone/>
            </a:pPr>
            <a:fld id="{9C4BF250-BD9E-480D-BB68-832C47D9D3E3}" type="slidenum">
              <a:rPr lang="en-US" altLang="en-US" sz="1000" smtClean="0">
                <a:solidFill>
                  <a:schemeClr val="bg1"/>
                </a:solidFill>
                <a:latin typeface="Arial" pitchFamily="34" charset="0"/>
              </a:rPr>
              <a:pPr eaLnBrk="1" hangingPunct="1">
                <a:spcBef>
                  <a:spcPct val="0"/>
                </a:spcBef>
                <a:buClrTx/>
                <a:buFontTx/>
                <a:buNone/>
              </a:pPr>
              <a:t>15</a:t>
            </a:fld>
            <a:endParaRPr lang="en-US" altLang="en-US" sz="1000" smtClean="0">
              <a:solidFill>
                <a:schemeClr val="bg1"/>
              </a:solidFill>
              <a:latin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Espaço Reservado para Conteúdo 2"/>
          <p:cNvSpPr>
            <a:spLocks noGrp="1"/>
          </p:cNvSpPr>
          <p:nvPr>
            <p:ph idx="1"/>
          </p:nvPr>
        </p:nvSpPr>
        <p:spPr>
          <a:xfrm>
            <a:off x="468313" y="1928813"/>
            <a:ext cx="8218487" cy="4197350"/>
          </a:xfrm>
        </p:spPr>
        <p:txBody>
          <a:bodyPr/>
          <a:lstStyle/>
          <a:p>
            <a:pPr algn="just"/>
            <a:r>
              <a:rPr lang="pt-BR" altLang="en-US" sz="2400" dirty="0" err="1" smtClean="0">
                <a:solidFill>
                  <a:srgbClr val="0070C0"/>
                </a:solidFill>
                <a:latin typeface="Helvetica" pitchFamily="1" charset="0"/>
              </a:rPr>
              <a:t>Corruption</a:t>
            </a:r>
            <a:r>
              <a:rPr lang="pt-BR" altLang="en-US" sz="2400" dirty="0" smtClean="0">
                <a:solidFill>
                  <a:srgbClr val="0070C0"/>
                </a:solidFill>
                <a:latin typeface="Helvetica" pitchFamily="1" charset="0"/>
              </a:rPr>
              <a:t> </a:t>
            </a:r>
            <a:r>
              <a:rPr lang="pt-BR" altLang="en-US" sz="2400" dirty="0" err="1" smtClean="0">
                <a:solidFill>
                  <a:srgbClr val="0070C0"/>
                </a:solidFill>
                <a:latin typeface="Helvetica" pitchFamily="1" charset="0"/>
              </a:rPr>
              <a:t>can</a:t>
            </a:r>
            <a:r>
              <a:rPr lang="pt-BR" altLang="en-US" sz="2400" dirty="0" smtClean="0">
                <a:solidFill>
                  <a:srgbClr val="0070C0"/>
                </a:solidFill>
                <a:latin typeface="Helvetica" pitchFamily="1" charset="0"/>
              </a:rPr>
              <a:t> </a:t>
            </a:r>
            <a:r>
              <a:rPr lang="pt-BR" altLang="en-US" sz="2400" dirty="0" err="1" smtClean="0">
                <a:solidFill>
                  <a:srgbClr val="0070C0"/>
                </a:solidFill>
                <a:latin typeface="Helvetica" pitchFamily="1" charset="0"/>
              </a:rPr>
              <a:t>involve</a:t>
            </a:r>
            <a:r>
              <a:rPr lang="pt-BR" altLang="en-US" sz="2400" dirty="0" smtClean="0">
                <a:solidFill>
                  <a:srgbClr val="0070C0"/>
                </a:solidFill>
                <a:latin typeface="Helvetica" pitchFamily="1" charset="0"/>
              </a:rPr>
              <a:t> </a:t>
            </a:r>
            <a:r>
              <a:rPr lang="pt-BR" altLang="en-US" sz="2400" dirty="0" err="1" smtClean="0">
                <a:solidFill>
                  <a:srgbClr val="0070C0"/>
                </a:solidFill>
                <a:latin typeface="Helvetica" pitchFamily="1" charset="0"/>
              </a:rPr>
              <a:t>only</a:t>
            </a:r>
            <a:r>
              <a:rPr lang="pt-BR" altLang="en-US" sz="2400" dirty="0" smtClean="0">
                <a:solidFill>
                  <a:srgbClr val="0070C0"/>
                </a:solidFill>
                <a:latin typeface="Helvetica" pitchFamily="1" charset="0"/>
              </a:rPr>
              <a:t> 1 </a:t>
            </a:r>
            <a:r>
              <a:rPr lang="pt-BR" altLang="en-US" sz="2400" dirty="0" err="1" smtClean="0">
                <a:solidFill>
                  <a:srgbClr val="0070C0"/>
                </a:solidFill>
                <a:latin typeface="Helvetica" pitchFamily="1" charset="0"/>
              </a:rPr>
              <a:t>company</a:t>
            </a:r>
            <a:r>
              <a:rPr lang="pt-BR" altLang="en-US" sz="2400" dirty="0" smtClean="0">
                <a:solidFill>
                  <a:srgbClr val="0070C0"/>
                </a:solidFill>
                <a:latin typeface="Helvetica" pitchFamily="1" charset="0"/>
              </a:rPr>
              <a:t> </a:t>
            </a:r>
            <a:r>
              <a:rPr lang="pt-BR" altLang="en-US" sz="2400" dirty="0" err="1" smtClean="0">
                <a:solidFill>
                  <a:srgbClr val="0070C0"/>
                </a:solidFill>
                <a:latin typeface="Helvetica" pitchFamily="1" charset="0"/>
              </a:rPr>
              <a:t>paying</a:t>
            </a:r>
            <a:r>
              <a:rPr lang="pt-BR" altLang="en-US" sz="2400" dirty="0" smtClean="0">
                <a:solidFill>
                  <a:srgbClr val="0070C0"/>
                </a:solidFill>
                <a:latin typeface="Helvetica" pitchFamily="1" charset="0"/>
              </a:rPr>
              <a:t> a </a:t>
            </a:r>
            <a:r>
              <a:rPr lang="pt-BR" altLang="en-US" sz="2400" dirty="0" err="1" smtClean="0">
                <a:solidFill>
                  <a:srgbClr val="0070C0"/>
                </a:solidFill>
                <a:latin typeface="Helvetica" pitchFamily="1" charset="0"/>
              </a:rPr>
              <a:t>bribe</a:t>
            </a:r>
            <a:r>
              <a:rPr lang="pt-BR" altLang="en-US" sz="2400" dirty="0" smtClean="0">
                <a:solidFill>
                  <a:srgbClr val="0070C0"/>
                </a:solidFill>
                <a:latin typeface="Helvetica" pitchFamily="1" charset="0"/>
              </a:rPr>
              <a:t> </a:t>
            </a:r>
            <a:r>
              <a:rPr lang="pt-BR" altLang="en-US" sz="2400" dirty="0" err="1" smtClean="0">
                <a:solidFill>
                  <a:srgbClr val="0070C0"/>
                </a:solidFill>
                <a:latin typeface="Helvetica" pitchFamily="1" charset="0"/>
              </a:rPr>
              <a:t>to</a:t>
            </a:r>
            <a:r>
              <a:rPr lang="pt-BR" altLang="en-US" sz="2400" dirty="0" smtClean="0">
                <a:solidFill>
                  <a:srgbClr val="0070C0"/>
                </a:solidFill>
                <a:latin typeface="Helvetica" pitchFamily="1" charset="0"/>
              </a:rPr>
              <a:t> a </a:t>
            </a:r>
            <a:r>
              <a:rPr lang="pt-BR" altLang="en-US" sz="2400" dirty="0" err="1" smtClean="0">
                <a:solidFill>
                  <a:srgbClr val="0070C0"/>
                </a:solidFill>
                <a:latin typeface="Helvetica" pitchFamily="1" charset="0"/>
              </a:rPr>
              <a:t>government</a:t>
            </a:r>
            <a:r>
              <a:rPr lang="pt-BR" altLang="en-US" sz="2400" dirty="0" smtClean="0">
                <a:solidFill>
                  <a:srgbClr val="0070C0"/>
                </a:solidFill>
                <a:latin typeface="Helvetica" pitchFamily="1" charset="0"/>
              </a:rPr>
              <a:t> </a:t>
            </a:r>
            <a:r>
              <a:rPr lang="pt-BR" altLang="en-US" sz="2400" dirty="0" err="1" smtClean="0">
                <a:solidFill>
                  <a:srgbClr val="0070C0"/>
                </a:solidFill>
                <a:latin typeface="Helvetica" pitchFamily="1" charset="0"/>
              </a:rPr>
              <a:t>official</a:t>
            </a:r>
            <a:endParaRPr lang="pt-BR" altLang="en-US" sz="2400" dirty="0" smtClean="0">
              <a:solidFill>
                <a:srgbClr val="0070C0"/>
              </a:solidFill>
              <a:latin typeface="Helvetica" pitchFamily="1" charset="0"/>
            </a:endParaRPr>
          </a:p>
          <a:p>
            <a:pPr algn="just"/>
            <a:endParaRPr lang="pt-BR" altLang="en-US" sz="2400" dirty="0" smtClean="0">
              <a:solidFill>
                <a:srgbClr val="0070C0"/>
              </a:solidFill>
              <a:latin typeface="Helvetica" pitchFamily="1" charset="0"/>
            </a:endParaRPr>
          </a:p>
          <a:p>
            <a:pPr algn="just"/>
            <a:r>
              <a:rPr lang="pt-BR" altLang="en-US" sz="2400" dirty="0" err="1" smtClean="0">
                <a:solidFill>
                  <a:srgbClr val="0070C0"/>
                </a:solidFill>
                <a:latin typeface="Helvetica" pitchFamily="1" charset="0"/>
              </a:rPr>
              <a:t>Bid</a:t>
            </a:r>
            <a:r>
              <a:rPr lang="pt-BR" altLang="en-US" sz="2400" dirty="0" smtClean="0">
                <a:solidFill>
                  <a:srgbClr val="0070C0"/>
                </a:solidFill>
                <a:latin typeface="Helvetica" pitchFamily="1" charset="0"/>
              </a:rPr>
              <a:t> </a:t>
            </a:r>
            <a:r>
              <a:rPr lang="pt-BR" altLang="en-US" sz="2400" dirty="0" err="1" smtClean="0">
                <a:solidFill>
                  <a:srgbClr val="0070C0"/>
                </a:solidFill>
                <a:latin typeface="Helvetica" pitchFamily="1" charset="0"/>
              </a:rPr>
              <a:t>rigging</a:t>
            </a:r>
            <a:r>
              <a:rPr lang="pt-BR" altLang="en-US" sz="2400" dirty="0" smtClean="0">
                <a:solidFill>
                  <a:srgbClr val="0070C0"/>
                </a:solidFill>
                <a:latin typeface="Helvetica" pitchFamily="1" charset="0"/>
              </a:rPr>
              <a:t> must </a:t>
            </a:r>
            <a:r>
              <a:rPr lang="pt-BR" altLang="en-US" sz="2400" dirty="0" err="1" smtClean="0">
                <a:solidFill>
                  <a:srgbClr val="0070C0"/>
                </a:solidFill>
                <a:latin typeface="Helvetica" pitchFamily="1" charset="0"/>
              </a:rPr>
              <a:t>involve</a:t>
            </a:r>
            <a:r>
              <a:rPr lang="pt-BR" altLang="en-US" sz="2400" dirty="0" smtClean="0">
                <a:solidFill>
                  <a:srgbClr val="0070C0"/>
                </a:solidFill>
                <a:latin typeface="Helvetica" pitchFamily="1" charset="0"/>
              </a:rPr>
              <a:t> </a:t>
            </a:r>
            <a:r>
              <a:rPr lang="pt-BR" altLang="en-US" sz="2400" dirty="0" err="1" smtClean="0">
                <a:solidFill>
                  <a:srgbClr val="0070C0"/>
                </a:solidFill>
                <a:latin typeface="Helvetica" pitchFamily="1" charset="0"/>
              </a:rPr>
              <a:t>at</a:t>
            </a:r>
            <a:r>
              <a:rPr lang="pt-BR" altLang="en-US" sz="2400" dirty="0" smtClean="0">
                <a:solidFill>
                  <a:srgbClr val="0070C0"/>
                </a:solidFill>
                <a:latin typeface="Helvetica" pitchFamily="1" charset="0"/>
              </a:rPr>
              <a:t> </a:t>
            </a:r>
            <a:r>
              <a:rPr lang="pt-BR" altLang="en-US" sz="2400" dirty="0" err="1" smtClean="0">
                <a:solidFill>
                  <a:srgbClr val="0070C0"/>
                </a:solidFill>
                <a:latin typeface="Helvetica" pitchFamily="1" charset="0"/>
              </a:rPr>
              <a:t>least</a:t>
            </a:r>
            <a:r>
              <a:rPr lang="pt-BR" altLang="en-US" sz="2400" dirty="0" smtClean="0">
                <a:solidFill>
                  <a:srgbClr val="0070C0"/>
                </a:solidFill>
                <a:latin typeface="Helvetica" pitchFamily="1" charset="0"/>
              </a:rPr>
              <a:t> 2 </a:t>
            </a:r>
            <a:r>
              <a:rPr lang="pt-BR" altLang="en-US" sz="2400" dirty="0" err="1" smtClean="0">
                <a:solidFill>
                  <a:srgbClr val="0070C0"/>
                </a:solidFill>
                <a:latin typeface="Helvetica" pitchFamily="1" charset="0"/>
              </a:rPr>
              <a:t>companies</a:t>
            </a:r>
            <a:r>
              <a:rPr lang="pt-BR" altLang="en-US" sz="2400" dirty="0" smtClean="0">
                <a:solidFill>
                  <a:srgbClr val="0070C0"/>
                </a:solidFill>
                <a:latin typeface="Helvetica" pitchFamily="1" charset="0"/>
              </a:rPr>
              <a:t>. </a:t>
            </a:r>
            <a:r>
              <a:rPr lang="pt-BR" altLang="en-US" sz="2400" dirty="0" err="1" smtClean="0">
                <a:solidFill>
                  <a:srgbClr val="0070C0"/>
                </a:solidFill>
                <a:latin typeface="Helvetica" pitchFamily="1" charset="0"/>
              </a:rPr>
              <a:t>They</a:t>
            </a:r>
            <a:r>
              <a:rPr lang="pt-BR" altLang="en-US" sz="2400" dirty="0" smtClean="0">
                <a:solidFill>
                  <a:srgbClr val="0070C0"/>
                </a:solidFill>
                <a:latin typeface="Helvetica" pitchFamily="1" charset="0"/>
              </a:rPr>
              <a:t> must </a:t>
            </a:r>
            <a:r>
              <a:rPr lang="pt-BR" altLang="en-US" sz="2400" dirty="0" err="1" smtClean="0">
                <a:solidFill>
                  <a:srgbClr val="0070C0"/>
                </a:solidFill>
                <a:latin typeface="Helvetica" pitchFamily="1" charset="0"/>
              </a:rPr>
              <a:t>agree</a:t>
            </a:r>
            <a:r>
              <a:rPr lang="pt-BR" altLang="en-US" sz="2400" dirty="0" smtClean="0">
                <a:solidFill>
                  <a:srgbClr val="0070C0"/>
                </a:solidFill>
                <a:latin typeface="Helvetica" pitchFamily="1" charset="0"/>
              </a:rPr>
              <a:t> on </a:t>
            </a:r>
            <a:r>
              <a:rPr lang="pt-BR" altLang="en-US" sz="2400" dirty="0" err="1" smtClean="0">
                <a:solidFill>
                  <a:srgbClr val="0070C0"/>
                </a:solidFill>
                <a:latin typeface="Helvetica" pitchFamily="1" charset="0"/>
              </a:rPr>
              <a:t>how</a:t>
            </a:r>
            <a:r>
              <a:rPr lang="pt-BR" altLang="en-US" sz="2400" dirty="0" smtClean="0">
                <a:solidFill>
                  <a:srgbClr val="0070C0"/>
                </a:solidFill>
                <a:latin typeface="Helvetica" pitchFamily="1" charset="0"/>
              </a:rPr>
              <a:t> </a:t>
            </a:r>
            <a:r>
              <a:rPr lang="pt-BR" altLang="en-US" sz="2400" dirty="0" err="1" smtClean="0">
                <a:solidFill>
                  <a:srgbClr val="0070C0"/>
                </a:solidFill>
                <a:latin typeface="Helvetica" pitchFamily="1" charset="0"/>
              </a:rPr>
              <a:t>to</a:t>
            </a:r>
            <a:r>
              <a:rPr lang="pt-BR" altLang="en-US" sz="2400" dirty="0" smtClean="0">
                <a:solidFill>
                  <a:srgbClr val="0070C0"/>
                </a:solidFill>
                <a:latin typeface="Helvetica" pitchFamily="1" charset="0"/>
              </a:rPr>
              <a:t> </a:t>
            </a:r>
            <a:r>
              <a:rPr lang="pt-BR" altLang="en-US" sz="2400" dirty="0" err="1" smtClean="0">
                <a:solidFill>
                  <a:srgbClr val="0070C0"/>
                </a:solidFill>
                <a:latin typeface="Helvetica" pitchFamily="1" charset="0"/>
              </a:rPr>
              <a:t>avoid</a:t>
            </a:r>
            <a:r>
              <a:rPr lang="pt-BR" altLang="en-US" sz="2400" dirty="0" smtClean="0">
                <a:solidFill>
                  <a:srgbClr val="0070C0"/>
                </a:solidFill>
                <a:latin typeface="Helvetica" pitchFamily="1" charset="0"/>
              </a:rPr>
              <a:t> </a:t>
            </a:r>
            <a:r>
              <a:rPr lang="pt-BR" altLang="en-US" sz="2400" dirty="0" err="1" smtClean="0">
                <a:solidFill>
                  <a:srgbClr val="0070C0"/>
                </a:solidFill>
                <a:latin typeface="Helvetica" pitchFamily="1" charset="0"/>
              </a:rPr>
              <a:t>competition</a:t>
            </a:r>
            <a:r>
              <a:rPr lang="pt-BR" altLang="en-US" sz="2400" dirty="0" smtClean="0">
                <a:solidFill>
                  <a:srgbClr val="0070C0"/>
                </a:solidFill>
                <a:latin typeface="Helvetica" pitchFamily="1" charset="0"/>
              </a:rPr>
              <a:t>.</a:t>
            </a:r>
          </a:p>
          <a:p>
            <a:pPr algn="just"/>
            <a:endParaRPr lang="pt-BR" altLang="en-US" sz="2400" dirty="0" smtClean="0">
              <a:solidFill>
                <a:srgbClr val="0070C0"/>
              </a:solidFill>
              <a:latin typeface="Helvetica" pitchFamily="1" charset="0"/>
            </a:endParaRPr>
          </a:p>
          <a:p>
            <a:pPr algn="just"/>
            <a:r>
              <a:rPr lang="pt-BR" altLang="en-US" sz="2400" dirty="0" err="1" smtClean="0">
                <a:solidFill>
                  <a:srgbClr val="0070C0"/>
                </a:solidFill>
                <a:latin typeface="Helvetica" pitchFamily="1" charset="0"/>
              </a:rPr>
              <a:t>But</a:t>
            </a:r>
            <a:r>
              <a:rPr lang="pt-BR" altLang="en-US" sz="2400" dirty="0" smtClean="0">
                <a:solidFill>
                  <a:srgbClr val="0070C0"/>
                </a:solidFill>
                <a:latin typeface="Helvetica" pitchFamily="1" charset="0"/>
              </a:rPr>
              <a:t>, </a:t>
            </a:r>
            <a:r>
              <a:rPr lang="pt-BR" altLang="en-US" sz="2400" dirty="0" err="1" smtClean="0">
                <a:solidFill>
                  <a:srgbClr val="0070C0"/>
                </a:solidFill>
                <a:latin typeface="Helvetica" pitchFamily="1" charset="0"/>
              </a:rPr>
              <a:t>corruption</a:t>
            </a:r>
            <a:r>
              <a:rPr lang="pt-BR" altLang="en-US" sz="2400" dirty="0" smtClean="0">
                <a:solidFill>
                  <a:srgbClr val="0070C0"/>
                </a:solidFill>
                <a:latin typeface="Helvetica" pitchFamily="1" charset="0"/>
              </a:rPr>
              <a:t> </a:t>
            </a:r>
            <a:r>
              <a:rPr lang="pt-BR" altLang="en-US" sz="2400" dirty="0" err="1" smtClean="0">
                <a:solidFill>
                  <a:srgbClr val="0070C0"/>
                </a:solidFill>
                <a:latin typeface="Helvetica" pitchFamily="1" charset="0"/>
              </a:rPr>
              <a:t>can</a:t>
            </a:r>
            <a:r>
              <a:rPr lang="pt-BR" altLang="en-US" sz="2400" dirty="0" smtClean="0">
                <a:solidFill>
                  <a:srgbClr val="0070C0"/>
                </a:solidFill>
                <a:latin typeface="Helvetica" pitchFamily="1" charset="0"/>
              </a:rPr>
              <a:t> </a:t>
            </a:r>
            <a:r>
              <a:rPr lang="pt-BR" altLang="en-US" sz="2400" dirty="0" err="1" smtClean="0">
                <a:solidFill>
                  <a:srgbClr val="0070C0"/>
                </a:solidFill>
                <a:latin typeface="Helvetica" pitchFamily="1" charset="0"/>
              </a:rPr>
              <a:t>involve</a:t>
            </a:r>
            <a:r>
              <a:rPr lang="pt-BR" altLang="en-US" sz="2400" dirty="0" smtClean="0">
                <a:solidFill>
                  <a:srgbClr val="0070C0"/>
                </a:solidFill>
                <a:latin typeface="Helvetica" pitchFamily="1" charset="0"/>
              </a:rPr>
              <a:t> </a:t>
            </a:r>
            <a:r>
              <a:rPr lang="pt-BR" altLang="en-US" sz="2400" dirty="0" err="1" smtClean="0">
                <a:solidFill>
                  <a:srgbClr val="0070C0"/>
                </a:solidFill>
                <a:latin typeface="Helvetica" pitchFamily="1" charset="0"/>
              </a:rPr>
              <a:t>bid</a:t>
            </a:r>
            <a:r>
              <a:rPr lang="pt-BR" altLang="en-US" sz="2400" dirty="0" smtClean="0">
                <a:solidFill>
                  <a:srgbClr val="0070C0"/>
                </a:solidFill>
                <a:latin typeface="Helvetica" pitchFamily="1" charset="0"/>
              </a:rPr>
              <a:t> </a:t>
            </a:r>
            <a:r>
              <a:rPr lang="pt-BR" altLang="en-US" sz="2400" dirty="0" err="1" smtClean="0">
                <a:solidFill>
                  <a:srgbClr val="0070C0"/>
                </a:solidFill>
                <a:latin typeface="Helvetica" pitchFamily="1" charset="0"/>
              </a:rPr>
              <a:t>rigging</a:t>
            </a:r>
            <a:r>
              <a:rPr lang="pt-BR" altLang="en-US" sz="2400" dirty="0" smtClean="0">
                <a:solidFill>
                  <a:srgbClr val="0070C0"/>
                </a:solidFill>
                <a:latin typeface="Helvetica" pitchFamily="1" charset="0"/>
              </a:rPr>
              <a:t>.</a:t>
            </a:r>
          </a:p>
        </p:txBody>
      </p:sp>
      <p:sp>
        <p:nvSpPr>
          <p:cNvPr id="119811" name="Título 1"/>
          <p:cNvSpPr>
            <a:spLocks noGrp="1"/>
          </p:cNvSpPr>
          <p:nvPr>
            <p:ph type="title"/>
          </p:nvPr>
        </p:nvSpPr>
        <p:spPr>
          <a:xfrm>
            <a:off x="1116013" y="269875"/>
            <a:ext cx="8229600" cy="1143000"/>
          </a:xfrm>
        </p:spPr>
        <p:txBody>
          <a:bodyPr/>
          <a:lstStyle/>
          <a:p>
            <a:pPr eaLnBrk="1" hangingPunct="1"/>
            <a:r>
              <a:rPr lang="pt-BR" altLang="en-US" smtClean="0">
                <a:solidFill>
                  <a:srgbClr val="0070C0"/>
                </a:solidFill>
              </a:rPr>
              <a:t>BID RIGGING V. CORRUPTION</a:t>
            </a:r>
          </a:p>
        </p:txBody>
      </p:sp>
      <p:sp>
        <p:nvSpPr>
          <p:cNvPr id="11981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eaLnBrk="1" hangingPunct="1">
              <a:spcBef>
                <a:spcPct val="0"/>
              </a:spcBef>
              <a:buClrTx/>
              <a:buFontTx/>
              <a:buNone/>
            </a:pPr>
            <a:fld id="{369FF4E4-470F-40D3-9748-5312C61FE602}" type="slidenum">
              <a:rPr lang="en-US" altLang="en-US" sz="1000" smtClean="0">
                <a:solidFill>
                  <a:schemeClr val="bg1"/>
                </a:solidFill>
                <a:latin typeface="Arial" pitchFamily="34" charset="0"/>
              </a:rPr>
              <a:pPr eaLnBrk="1" hangingPunct="1">
                <a:spcBef>
                  <a:spcPct val="0"/>
                </a:spcBef>
                <a:buClrTx/>
                <a:buFontTx/>
                <a:buNone/>
              </a:pPr>
              <a:t>16</a:t>
            </a:fld>
            <a:endParaRPr lang="en-US" altLang="en-US" sz="1000" smtClean="0">
              <a:solidFill>
                <a:schemeClr val="bg1"/>
              </a:solidFill>
              <a:latin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1079500" y="238125"/>
            <a:ext cx="7416800" cy="1022350"/>
          </a:xfrm>
        </p:spPr>
        <p:txBody>
          <a:bodyPr/>
          <a:lstStyle/>
          <a:p>
            <a:pPr eaLnBrk="1" fontAlgn="auto" hangingPunct="1">
              <a:spcAft>
                <a:spcPts val="0"/>
              </a:spcAft>
              <a:defRPr/>
            </a:pPr>
            <a:r>
              <a:rPr lang="en-GB" altLang="en-US" cap="all" dirty="0" smtClean="0">
                <a:solidFill>
                  <a:srgbClr val="0070C0"/>
                </a:solidFill>
                <a:latin typeface="Helvetica" panose="020B0604020202020204" pitchFamily="34" charset="0"/>
                <a:cs typeface="Helvetica" panose="020B0604020202020204" pitchFamily="34" charset="0"/>
              </a:rPr>
              <a:t>A vicious circle</a:t>
            </a:r>
            <a:endParaRPr lang="en-US" altLang="en-US" cap="all" dirty="0" smtClean="0">
              <a:solidFill>
                <a:srgbClr val="0070C0"/>
              </a:solidFill>
              <a:latin typeface="Helvetica" panose="020B0604020202020204" pitchFamily="34" charset="0"/>
              <a:cs typeface="Helvetica" panose="020B0604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08603525"/>
              </p:ext>
            </p:extLst>
          </p:nvPr>
        </p:nvGraphicFramePr>
        <p:xfrm>
          <a:off x="-1692696" y="1412776"/>
          <a:ext cx="11593288"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9093" name="Picture 7" descr="http://photos1.fotosearch.com/bthumb/ILW/ILW506/mardep0197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8038" y="3230563"/>
            <a:ext cx="2160587"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eaLnBrk="1" hangingPunct="1">
              <a:spcBef>
                <a:spcPct val="0"/>
              </a:spcBef>
              <a:buClrTx/>
              <a:buFontTx/>
              <a:buNone/>
            </a:pPr>
            <a:fld id="{86E5F7F4-91EE-462E-9585-9B91AB402718}" type="slidenum">
              <a:rPr lang="en-US" altLang="en-US" sz="1000" smtClean="0">
                <a:solidFill>
                  <a:schemeClr val="bg1"/>
                </a:solidFill>
                <a:latin typeface="Arial" pitchFamily="34" charset="0"/>
              </a:rPr>
              <a:pPr eaLnBrk="1" hangingPunct="1">
                <a:spcBef>
                  <a:spcPct val="0"/>
                </a:spcBef>
                <a:buClrTx/>
                <a:buFontTx/>
                <a:buNone/>
              </a:pPr>
              <a:t>17</a:t>
            </a:fld>
            <a:endParaRPr lang="en-US" altLang="en-US" sz="1000" smtClean="0">
              <a:solidFill>
                <a:schemeClr val="bg1"/>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nodeType="withEffect">
                                  <p:stCondLst>
                                    <p:cond delay="0"/>
                                  </p:stCondLst>
                                  <p:childTnLst>
                                    <p:set>
                                      <p:cBhvr>
                                        <p:cTn id="9" dur="1" fill="hold">
                                          <p:stCondLst>
                                            <p:cond delay="0"/>
                                          </p:stCondLst>
                                        </p:cTn>
                                        <p:tgtEl>
                                          <p:spTgt spid="89093"/>
                                        </p:tgtEl>
                                        <p:attrNameLst>
                                          <p:attrName>style.visibility</p:attrName>
                                        </p:attrNameLst>
                                      </p:cBhvr>
                                      <p:to>
                                        <p:strVal val="visible"/>
                                      </p:to>
                                    </p:set>
                                    <p:animEffect transition="in" filter="box(in)">
                                      <p:cBhvr>
                                        <p:cTn id="10" dur="500"/>
                                        <p:tgtEl>
                                          <p:spTgt spid="89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5"/>
          <p:cNvSpPr>
            <a:spLocks noGrp="1"/>
          </p:cNvSpPr>
          <p:nvPr>
            <p:ph type="title"/>
          </p:nvPr>
        </p:nvSpPr>
        <p:spPr>
          <a:xfrm>
            <a:off x="1079500" y="238125"/>
            <a:ext cx="7416800" cy="1022350"/>
          </a:xfrm>
        </p:spPr>
        <p:txBody>
          <a:bodyPr/>
          <a:lstStyle/>
          <a:p>
            <a:pPr eaLnBrk="1" fontAlgn="auto" hangingPunct="1">
              <a:spcAft>
                <a:spcPts val="0"/>
              </a:spcAft>
              <a:defRPr/>
            </a:pPr>
            <a:r>
              <a:rPr lang="es-ES" altLang="en-US" dirty="0" smtClean="0">
                <a:solidFill>
                  <a:srgbClr val="0070C0"/>
                </a:solidFill>
              </a:rPr>
              <a:t>TYPICAL EXAMPLES</a:t>
            </a:r>
            <a:endParaRPr lang="en-US" altLang="en-US" cap="all" dirty="0" smtClean="0">
              <a:solidFill>
                <a:srgbClr val="0070C0"/>
              </a:solidFill>
              <a:latin typeface="Helvetica" panose="020B0604020202020204" pitchFamily="34" charset="0"/>
              <a:cs typeface="Helvetica" panose="020B0604020202020204" pitchFamily="34" charset="0"/>
            </a:endParaRPr>
          </a:p>
        </p:txBody>
      </p:sp>
      <p:pic>
        <p:nvPicPr>
          <p:cNvPr id="121859"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54150" y="1728788"/>
            <a:ext cx="6645275" cy="1462087"/>
          </a:xfrm>
        </p:spPr>
      </p:pic>
      <p:sp>
        <p:nvSpPr>
          <p:cNvPr id="121860" name="Rectangle 7"/>
          <p:cNvSpPr>
            <a:spLocks noChangeArrowheads="1"/>
          </p:cNvSpPr>
          <p:nvPr/>
        </p:nvSpPr>
        <p:spPr bwMode="auto">
          <a:xfrm>
            <a:off x="1476375" y="3500438"/>
            <a:ext cx="60483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algn="just">
              <a:spcBef>
                <a:spcPct val="0"/>
              </a:spcBef>
              <a:buClrTx/>
              <a:buFontTx/>
              <a:buNone/>
            </a:pPr>
            <a:r>
              <a:rPr lang="en-US" altLang="en-US" sz="1200">
                <a:solidFill>
                  <a:srgbClr val="0070C0"/>
                </a:solidFill>
                <a:latin typeface="Arial" pitchFamily="34" charset="0"/>
                <a:cs typeface="Times New Roman" pitchFamily="18" charset="0"/>
              </a:rPr>
              <a:t>Bridgestone Corp. agreed Thursday to plead guilty and pay a $28 million fine for its role in conspiracies to rig bids and make corrupt payments to government officials in Latin America in the sale of marine hose and other industrial products manufactured by the company and sold globally.</a:t>
            </a:r>
            <a:endParaRPr lang="en-GB" altLang="en-US" sz="1200">
              <a:solidFill>
                <a:srgbClr val="0070C0"/>
              </a:solidFill>
              <a:latin typeface="Arial" pitchFamily="34" charset="0"/>
              <a:cs typeface="Times New Roman" pitchFamily="18" charset="0"/>
            </a:endParaRPr>
          </a:p>
          <a:p>
            <a:pPr algn="just">
              <a:spcBef>
                <a:spcPct val="0"/>
              </a:spcBef>
              <a:buClrTx/>
              <a:buFontTx/>
              <a:buNone/>
            </a:pPr>
            <a:endParaRPr lang="en-US" altLang="en-US" sz="1200">
              <a:solidFill>
                <a:srgbClr val="0070C0"/>
              </a:solidFill>
              <a:latin typeface="Arial" pitchFamily="34" charset="0"/>
              <a:cs typeface="Times New Roman" pitchFamily="18" charset="0"/>
            </a:endParaRPr>
          </a:p>
          <a:p>
            <a:pPr algn="just">
              <a:spcBef>
                <a:spcPct val="0"/>
              </a:spcBef>
              <a:buClrTx/>
              <a:buFontTx/>
              <a:buNone/>
            </a:pPr>
            <a:r>
              <a:rPr lang="en-US" altLang="en-US" sz="1200">
                <a:solidFill>
                  <a:srgbClr val="0070C0"/>
                </a:solidFill>
                <a:latin typeface="Arial" pitchFamily="34" charset="0"/>
                <a:cs typeface="Times New Roman" pitchFamily="18" charset="0"/>
              </a:rPr>
              <a:t>Acting Assistant Attorney General Sharis A. Pozen, who heads the Justice Department’s Antitrust Division,...charged the Tokyo-headquartered firm with conspiring to violate the Sherman Act and the Foreign Corrupt Practices Act (FCPA).</a:t>
            </a:r>
            <a:endParaRPr lang="en-US" altLang="en-US" sz="1800">
              <a:solidFill>
                <a:srgbClr val="0070C0"/>
              </a:solidFill>
              <a:latin typeface="Arial" pitchFamily="34" charset="0"/>
            </a:endParaRPr>
          </a:p>
        </p:txBody>
      </p:sp>
      <p:sp>
        <p:nvSpPr>
          <p:cNvPr id="12186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eaLnBrk="1" hangingPunct="1">
              <a:spcBef>
                <a:spcPct val="0"/>
              </a:spcBef>
              <a:buClrTx/>
              <a:buFontTx/>
              <a:buNone/>
            </a:pPr>
            <a:fld id="{7B1A0EF4-9EB3-47EB-8091-FF3526435DAF}" type="slidenum">
              <a:rPr lang="en-US" altLang="en-US" sz="1000" smtClean="0">
                <a:solidFill>
                  <a:schemeClr val="bg1"/>
                </a:solidFill>
                <a:latin typeface="Arial" pitchFamily="34" charset="0"/>
              </a:rPr>
              <a:pPr eaLnBrk="1" hangingPunct="1">
                <a:spcBef>
                  <a:spcPct val="0"/>
                </a:spcBef>
                <a:buClrTx/>
                <a:buFontTx/>
                <a:buNone/>
              </a:pPr>
              <a:t>18</a:t>
            </a:fld>
            <a:endParaRPr lang="en-US" altLang="en-US" sz="1000" smtClean="0">
              <a:solidFill>
                <a:schemeClr val="bg1"/>
              </a:solidFill>
              <a:latin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3"/>
          <p:cNvSpPr>
            <a:spLocks noChangeArrowheads="1"/>
          </p:cNvSpPr>
          <p:nvPr/>
        </p:nvSpPr>
        <p:spPr bwMode="auto">
          <a:xfrm>
            <a:off x="2200275" y="3417888"/>
            <a:ext cx="4945063"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algn="just">
              <a:spcBef>
                <a:spcPct val="0"/>
              </a:spcBef>
              <a:buClrTx/>
              <a:buFontTx/>
              <a:buNone/>
            </a:pPr>
            <a:r>
              <a:rPr lang="en-GB" altLang="en-US" sz="1200">
                <a:solidFill>
                  <a:srgbClr val="0070C0"/>
                </a:solidFill>
                <a:latin typeface="Arial" pitchFamily="34" charset="0"/>
                <a:cs typeface="Times New Roman" pitchFamily="18" charset="0"/>
              </a:rPr>
              <a:t>Nearly two years after it suspended aid for a health project in India, the World Bank has again detected fraud and corruption in five health projects aided by it here, prompting the government to promise "exemplary punishment" to those found guilty. </a:t>
            </a:r>
          </a:p>
          <a:p>
            <a:pPr algn="just">
              <a:spcBef>
                <a:spcPct val="0"/>
              </a:spcBef>
              <a:buClrTx/>
              <a:buFontTx/>
              <a:buNone/>
            </a:pPr>
            <a:endParaRPr lang="en-GB" altLang="en-US" sz="1100">
              <a:solidFill>
                <a:srgbClr val="0070C0"/>
              </a:solidFill>
              <a:latin typeface="Arial" pitchFamily="34" charset="0"/>
            </a:endParaRPr>
          </a:p>
          <a:p>
            <a:pPr algn="just">
              <a:spcBef>
                <a:spcPct val="0"/>
              </a:spcBef>
              <a:buClrTx/>
              <a:buFontTx/>
              <a:buNone/>
            </a:pPr>
            <a:r>
              <a:rPr lang="en-GB" altLang="en-US" sz="1200">
                <a:solidFill>
                  <a:srgbClr val="0070C0"/>
                </a:solidFill>
                <a:latin typeface="Arial" pitchFamily="34" charset="0"/>
                <a:cs typeface="Times New Roman" pitchFamily="18" charset="0"/>
              </a:rPr>
              <a:t>The corruption has been detected in five health projects worth a total of 568 Million USD. </a:t>
            </a:r>
            <a:endParaRPr lang="en-GB" altLang="en-US" sz="1100">
              <a:solidFill>
                <a:srgbClr val="0070C0"/>
              </a:solidFill>
              <a:latin typeface="Arial" pitchFamily="34" charset="0"/>
            </a:endParaRPr>
          </a:p>
          <a:p>
            <a:pPr algn="just">
              <a:spcBef>
                <a:spcPct val="0"/>
              </a:spcBef>
              <a:buClrTx/>
              <a:buFontTx/>
              <a:buNone/>
            </a:pPr>
            <a:endParaRPr lang="en-GB" altLang="en-US" sz="1200">
              <a:solidFill>
                <a:srgbClr val="0070C0"/>
              </a:solidFill>
              <a:latin typeface="Arial" pitchFamily="34" charset="0"/>
              <a:cs typeface="Times New Roman" pitchFamily="18" charset="0"/>
            </a:endParaRPr>
          </a:p>
          <a:p>
            <a:pPr algn="just">
              <a:spcBef>
                <a:spcPct val="0"/>
              </a:spcBef>
              <a:buClrTx/>
              <a:buFontTx/>
              <a:buNone/>
            </a:pPr>
            <a:r>
              <a:rPr lang="en-GB" altLang="en-US" sz="1200">
                <a:solidFill>
                  <a:srgbClr val="0070C0"/>
                </a:solidFill>
                <a:latin typeface="Arial" pitchFamily="34" charset="0"/>
                <a:cs typeface="Times New Roman" pitchFamily="18" charset="0"/>
              </a:rPr>
              <a:t>The report found indications of fraudulent and corrupt practices related to procurement such as collusive behaviour, bid-rigging, bribery and manipulated bid prices. </a:t>
            </a:r>
            <a:endParaRPr lang="en-GB" altLang="en-US" sz="1800">
              <a:solidFill>
                <a:srgbClr val="0070C0"/>
              </a:solidFill>
              <a:latin typeface="Arial" pitchFamily="34" charset="0"/>
            </a:endParaRPr>
          </a:p>
        </p:txBody>
      </p:sp>
      <p:pic>
        <p:nvPicPr>
          <p:cNvPr id="1228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1916113"/>
            <a:ext cx="526256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4" name="Title 5"/>
          <p:cNvSpPr>
            <a:spLocks noGrp="1"/>
          </p:cNvSpPr>
          <p:nvPr>
            <p:ph type="title"/>
          </p:nvPr>
        </p:nvSpPr>
        <p:spPr>
          <a:xfrm>
            <a:off x="1079500" y="238125"/>
            <a:ext cx="7416800" cy="1022350"/>
          </a:xfrm>
        </p:spPr>
        <p:txBody>
          <a:bodyPr/>
          <a:lstStyle/>
          <a:p>
            <a:pPr eaLnBrk="1" hangingPunct="1"/>
            <a:r>
              <a:rPr lang="es-ES" altLang="en-US" dirty="0" smtClean="0">
                <a:solidFill>
                  <a:srgbClr val="0070C0"/>
                </a:solidFill>
              </a:rPr>
              <a:t>TYPICAL </a:t>
            </a:r>
            <a:r>
              <a:rPr lang="es-ES" altLang="en-US" dirty="0" smtClean="0">
                <a:solidFill>
                  <a:srgbClr val="0070C0"/>
                </a:solidFill>
              </a:rPr>
              <a:t>EXAMPLES</a:t>
            </a:r>
            <a:endParaRPr lang="en-US" altLang="en-US" dirty="0" smtClean="0">
              <a:solidFill>
                <a:srgbClr val="0070C0"/>
              </a:solidFill>
              <a:latin typeface="Helvetica" pitchFamily="1" charset="0"/>
              <a:cs typeface="Helvetica" pitchFamily="1" charset="0"/>
            </a:endParaRPr>
          </a:p>
        </p:txBody>
      </p:sp>
      <p:sp>
        <p:nvSpPr>
          <p:cNvPr id="12288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eaLnBrk="1" hangingPunct="1">
              <a:spcBef>
                <a:spcPct val="0"/>
              </a:spcBef>
              <a:buClrTx/>
              <a:buFontTx/>
              <a:buNone/>
            </a:pPr>
            <a:fld id="{D626C486-73C2-4F92-9ADE-FF4591BC9FC4}" type="slidenum">
              <a:rPr lang="en-US" altLang="en-US" sz="1000" smtClean="0">
                <a:solidFill>
                  <a:schemeClr val="bg1"/>
                </a:solidFill>
                <a:latin typeface="Arial" pitchFamily="34" charset="0"/>
              </a:rPr>
              <a:pPr eaLnBrk="1" hangingPunct="1">
                <a:spcBef>
                  <a:spcPct val="0"/>
                </a:spcBef>
                <a:buClrTx/>
                <a:buFontTx/>
                <a:buNone/>
              </a:pPr>
              <a:t>19</a:t>
            </a:fld>
            <a:endParaRPr lang="en-US" altLang="en-US" sz="1000" smtClean="0">
              <a:solidFill>
                <a:schemeClr val="bg1"/>
              </a:solidFill>
              <a:latin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Content Placeholder 2"/>
          <p:cNvSpPr>
            <a:spLocks noGrp="1"/>
          </p:cNvSpPr>
          <p:nvPr>
            <p:ph idx="1"/>
          </p:nvPr>
        </p:nvSpPr>
        <p:spPr>
          <a:xfrm>
            <a:off x="500063" y="1946275"/>
            <a:ext cx="8218487" cy="3768725"/>
          </a:xfrm>
        </p:spPr>
        <p:txBody>
          <a:bodyPr/>
          <a:lstStyle/>
          <a:p>
            <a:r>
              <a:rPr lang="en-GB" altLang="en-US" sz="2400" smtClean="0">
                <a:solidFill>
                  <a:srgbClr val="0070C0"/>
                </a:solidFill>
                <a:latin typeface="Helvetica" pitchFamily="1" charset="0"/>
              </a:rPr>
              <a:t>Introductory remarks on bid rigging and public procurement</a:t>
            </a:r>
          </a:p>
          <a:p>
            <a:endParaRPr lang="en-GB" altLang="en-US" sz="2400" smtClean="0">
              <a:solidFill>
                <a:srgbClr val="0070C0"/>
              </a:solidFill>
              <a:latin typeface="Helvetica" pitchFamily="1" charset="0"/>
            </a:endParaRPr>
          </a:p>
          <a:p>
            <a:r>
              <a:rPr lang="en-GB" altLang="en-US" sz="2400" smtClean="0">
                <a:solidFill>
                  <a:srgbClr val="0070C0"/>
                </a:solidFill>
                <a:latin typeface="Helvetica" pitchFamily="1" charset="0"/>
              </a:rPr>
              <a:t>Example of enforcement cases against bid rigging</a:t>
            </a:r>
          </a:p>
          <a:p>
            <a:endParaRPr lang="en-GB" altLang="en-US" sz="2400" smtClean="0">
              <a:solidFill>
                <a:srgbClr val="0070C0"/>
              </a:solidFill>
              <a:latin typeface="Helvetica" pitchFamily="1" charset="0"/>
            </a:endParaRPr>
          </a:p>
          <a:p>
            <a:r>
              <a:rPr lang="en-GB" altLang="en-US" sz="2400" smtClean="0">
                <a:solidFill>
                  <a:srgbClr val="0070C0"/>
                </a:solidFill>
                <a:latin typeface="Helvetica" pitchFamily="1" charset="0"/>
              </a:rPr>
              <a:t>The OECD Guidelines for Fighting Bid Rigging</a:t>
            </a:r>
            <a:endParaRPr lang="en-US" altLang="en-US" sz="2400" smtClean="0">
              <a:solidFill>
                <a:srgbClr val="0070C0"/>
              </a:solidFill>
              <a:latin typeface="Helvetica" pitchFamily="1" charset="0"/>
            </a:endParaRPr>
          </a:p>
        </p:txBody>
      </p:sp>
      <p:sp>
        <p:nvSpPr>
          <p:cNvPr id="105475" name="Title 1"/>
          <p:cNvSpPr>
            <a:spLocks noGrp="1"/>
          </p:cNvSpPr>
          <p:nvPr>
            <p:ph type="title"/>
          </p:nvPr>
        </p:nvSpPr>
        <p:spPr>
          <a:xfrm>
            <a:off x="1177925" y="404813"/>
            <a:ext cx="8218488" cy="647700"/>
          </a:xfrm>
        </p:spPr>
        <p:txBody>
          <a:bodyPr/>
          <a:lstStyle/>
          <a:p>
            <a:pPr eaLnBrk="1" hangingPunct="1"/>
            <a:r>
              <a:rPr lang="en-GB" altLang="en-US" smtClean="0">
                <a:solidFill>
                  <a:srgbClr val="0070C0"/>
                </a:solidFill>
              </a:rPr>
              <a:t>STRUCTURE OF THE PRESENTATION</a:t>
            </a:r>
            <a:endParaRPr lang="en-US" altLang="en-US" smtClean="0">
              <a:solidFill>
                <a:srgbClr val="0070C0"/>
              </a:solidFill>
            </a:endParaRPr>
          </a:p>
        </p:txBody>
      </p:sp>
      <p:sp>
        <p:nvSpPr>
          <p:cNvPr id="1054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eaLnBrk="1" hangingPunct="1">
              <a:spcBef>
                <a:spcPct val="0"/>
              </a:spcBef>
              <a:buClrTx/>
              <a:buFontTx/>
              <a:buNone/>
            </a:pPr>
            <a:fld id="{75321A48-66B7-4EE4-BB76-3512C690B7AC}" type="slidenum">
              <a:rPr lang="en-US" altLang="en-US" sz="1000" smtClean="0">
                <a:solidFill>
                  <a:schemeClr val="bg1"/>
                </a:solidFill>
                <a:latin typeface="Arial" pitchFamily="34" charset="0"/>
              </a:rPr>
              <a:pPr eaLnBrk="1" hangingPunct="1">
                <a:spcBef>
                  <a:spcPct val="0"/>
                </a:spcBef>
                <a:buClrTx/>
                <a:buFontTx/>
                <a:buNone/>
              </a:pPr>
              <a:t>2</a:t>
            </a:fld>
            <a:endParaRPr lang="en-US" altLang="en-US" sz="1000" smtClean="0">
              <a:solidFill>
                <a:schemeClr val="bg1"/>
              </a:solidFill>
              <a:latin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2"/>
          <p:cNvSpPr>
            <a:spLocks noGrp="1"/>
          </p:cNvSpPr>
          <p:nvPr>
            <p:ph type="title"/>
          </p:nvPr>
        </p:nvSpPr>
        <p:spPr>
          <a:xfrm>
            <a:off x="1079500" y="238125"/>
            <a:ext cx="7416800" cy="1022350"/>
          </a:xfrm>
        </p:spPr>
        <p:txBody>
          <a:bodyPr/>
          <a:lstStyle/>
          <a:p>
            <a:pPr eaLnBrk="1" hangingPunct="1"/>
            <a:r>
              <a:rPr lang="es-ES" altLang="en-US" dirty="0" smtClean="0">
                <a:solidFill>
                  <a:srgbClr val="0070C0"/>
                </a:solidFill>
              </a:rPr>
              <a:t>TYPICAL </a:t>
            </a:r>
            <a:r>
              <a:rPr lang="es-ES" altLang="en-US" dirty="0" smtClean="0">
                <a:solidFill>
                  <a:srgbClr val="0070C0"/>
                </a:solidFill>
              </a:rPr>
              <a:t>EXAMPLES</a:t>
            </a:r>
            <a:endParaRPr lang="en-GB" altLang="en-US" dirty="0" smtClean="0"/>
          </a:p>
        </p:txBody>
      </p:sp>
      <p:pic>
        <p:nvPicPr>
          <p:cNvPr id="123907" name="Content Placeholder 4"/>
          <p:cNvPicPr>
            <a:picLocks noGrp="1"/>
          </p:cNvPicPr>
          <p:nvPr>
            <p:ph idx="1"/>
          </p:nvPr>
        </p:nvPicPr>
        <p:blipFill>
          <a:blip r:embed="rId2">
            <a:extLst>
              <a:ext uri="{28A0092B-C50C-407E-A947-70E740481C1C}">
                <a14:useLocalDpi xmlns:a14="http://schemas.microsoft.com/office/drawing/2010/main" val="0"/>
              </a:ext>
            </a:extLst>
          </a:blip>
          <a:srcRect l="13301" r="38942" b="6500"/>
          <a:stretch>
            <a:fillRect/>
          </a:stretch>
        </p:blipFill>
        <p:spPr>
          <a:xfrm>
            <a:off x="1690688" y="1601788"/>
            <a:ext cx="5761037" cy="3482975"/>
          </a:xfrm>
        </p:spPr>
      </p:pic>
      <p:pic>
        <p:nvPicPr>
          <p:cNvPr id="123908" name="Picture 5"/>
          <p:cNvPicPr>
            <a:picLocks noChangeAspect="1" noChangeArrowheads="1"/>
          </p:cNvPicPr>
          <p:nvPr/>
        </p:nvPicPr>
        <p:blipFill>
          <a:blip r:embed="rId3">
            <a:extLst>
              <a:ext uri="{28A0092B-C50C-407E-A947-70E740481C1C}">
                <a14:useLocalDpi xmlns:a14="http://schemas.microsoft.com/office/drawing/2010/main" val="0"/>
              </a:ext>
            </a:extLst>
          </a:blip>
          <a:srcRect l="13303" t="28790" r="39102" b="51540"/>
          <a:stretch>
            <a:fillRect/>
          </a:stretch>
        </p:blipFill>
        <p:spPr bwMode="auto">
          <a:xfrm>
            <a:off x="1692275" y="5373688"/>
            <a:ext cx="575945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eaLnBrk="1" hangingPunct="1">
              <a:spcBef>
                <a:spcPct val="0"/>
              </a:spcBef>
              <a:buClrTx/>
              <a:buFontTx/>
              <a:buNone/>
            </a:pPr>
            <a:fld id="{FF8453E4-2996-4496-B63E-58A3A8E3B372}" type="slidenum">
              <a:rPr lang="en-US" altLang="en-US" sz="1000" smtClean="0">
                <a:solidFill>
                  <a:schemeClr val="bg1"/>
                </a:solidFill>
                <a:latin typeface="Arial" pitchFamily="34" charset="0"/>
              </a:rPr>
              <a:pPr eaLnBrk="1" hangingPunct="1">
                <a:spcBef>
                  <a:spcPct val="0"/>
                </a:spcBef>
                <a:buClrTx/>
                <a:buFontTx/>
                <a:buNone/>
              </a:pPr>
              <a:t>20</a:t>
            </a:fld>
            <a:endParaRPr lang="en-US" altLang="en-US" sz="1000" smtClean="0">
              <a:solidFill>
                <a:schemeClr val="bg1"/>
              </a:solidFill>
              <a:latin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Content Placeholder 2"/>
          <p:cNvSpPr>
            <a:spLocks noGrp="1"/>
          </p:cNvSpPr>
          <p:nvPr>
            <p:ph idx="1"/>
          </p:nvPr>
        </p:nvSpPr>
        <p:spPr>
          <a:xfrm>
            <a:off x="468313" y="1600200"/>
            <a:ext cx="8218487" cy="4757738"/>
          </a:xfrm>
        </p:spPr>
        <p:txBody>
          <a:bodyPr/>
          <a:lstStyle/>
          <a:p>
            <a:pPr marL="363538" indent="-363538"/>
            <a:r>
              <a:rPr lang="en-GB" altLang="en-US" sz="2400" smtClean="0">
                <a:solidFill>
                  <a:srgbClr val="0070C0"/>
                </a:solidFill>
                <a:latin typeface="Helvetica" pitchFamily="1" charset="0"/>
              </a:rPr>
              <a:t>Effective cartel laws and regulations</a:t>
            </a:r>
          </a:p>
          <a:p>
            <a:pPr marL="363538" indent="-363538"/>
            <a:r>
              <a:rPr lang="en-GB" altLang="en-US" sz="2400" smtClean="0">
                <a:solidFill>
                  <a:srgbClr val="0070C0"/>
                </a:solidFill>
                <a:latin typeface="Helvetica" pitchFamily="1" charset="0"/>
              </a:rPr>
              <a:t>Effective leniency program</a:t>
            </a:r>
          </a:p>
          <a:p>
            <a:pPr marL="363538" indent="-363538"/>
            <a:r>
              <a:rPr lang="en-GB" altLang="en-US" sz="2400" smtClean="0">
                <a:solidFill>
                  <a:srgbClr val="0070C0"/>
                </a:solidFill>
                <a:latin typeface="Helvetica" pitchFamily="1" charset="0"/>
              </a:rPr>
              <a:t>Effective enforcement procedures and institutions</a:t>
            </a:r>
          </a:p>
          <a:p>
            <a:pPr marL="363538" indent="-363538"/>
            <a:r>
              <a:rPr lang="en-GB" altLang="en-US" sz="2400" smtClean="0">
                <a:solidFill>
                  <a:srgbClr val="0070C0"/>
                </a:solidFill>
                <a:latin typeface="Helvetica" pitchFamily="1" charset="0"/>
              </a:rPr>
              <a:t>Effective sanctions</a:t>
            </a:r>
            <a:endParaRPr lang="en-US" altLang="en-US" sz="2400" smtClean="0">
              <a:solidFill>
                <a:srgbClr val="0070C0"/>
              </a:solidFill>
              <a:latin typeface="Helvetica" pitchFamily="1" charset="0"/>
            </a:endParaRPr>
          </a:p>
          <a:p>
            <a:pPr marL="363538" indent="-363538">
              <a:buFontTx/>
              <a:buNone/>
            </a:pPr>
            <a:endParaRPr lang="en-GB" altLang="en-US" sz="2400" smtClean="0">
              <a:solidFill>
                <a:srgbClr val="0070C0"/>
              </a:solidFill>
              <a:latin typeface="Helvetica" pitchFamily="1" charset="0"/>
            </a:endParaRPr>
          </a:p>
          <a:p>
            <a:pPr marL="363538" indent="-363538">
              <a:buFontTx/>
              <a:buNone/>
            </a:pPr>
            <a:r>
              <a:rPr lang="en-GB" altLang="en-US" sz="2400" smtClean="0">
                <a:solidFill>
                  <a:srgbClr val="0070C0"/>
                </a:solidFill>
                <a:latin typeface="Helvetica" pitchFamily="1" charset="0"/>
              </a:rPr>
              <a:t>Other ways:</a:t>
            </a:r>
          </a:p>
          <a:p>
            <a:pPr marL="363538" indent="-363538">
              <a:buFontTx/>
              <a:buNone/>
            </a:pPr>
            <a:endParaRPr lang="en-GB" altLang="en-US" sz="2000" smtClean="0">
              <a:solidFill>
                <a:srgbClr val="0070C0"/>
              </a:solidFill>
              <a:latin typeface="Helvetica" pitchFamily="1" charset="0"/>
            </a:endParaRPr>
          </a:p>
          <a:p>
            <a:pPr marL="363538" indent="-363538" algn="ctr">
              <a:buFontTx/>
              <a:buNone/>
            </a:pPr>
            <a:r>
              <a:rPr lang="en-GB" altLang="en-US" sz="2800" b="1" smtClean="0">
                <a:solidFill>
                  <a:srgbClr val="0070C0"/>
                </a:solidFill>
                <a:latin typeface="Helvetica" pitchFamily="1" charset="0"/>
              </a:rPr>
              <a:t>Raise awareness of procurement officials and bidders concerning the risks of bid rigging (Checklists and Guidelines)</a:t>
            </a:r>
          </a:p>
          <a:p>
            <a:pPr marL="363538" indent="-363538"/>
            <a:endParaRPr lang="en-GB" altLang="en-US" sz="2000" smtClean="0">
              <a:solidFill>
                <a:srgbClr val="0070C0"/>
              </a:solidFill>
              <a:latin typeface="Helvetica" pitchFamily="1" charset="0"/>
            </a:endParaRPr>
          </a:p>
        </p:txBody>
      </p:sp>
      <p:sp>
        <p:nvSpPr>
          <p:cNvPr id="124931" name="Title 1"/>
          <p:cNvSpPr>
            <a:spLocks noGrp="1"/>
          </p:cNvSpPr>
          <p:nvPr>
            <p:ph type="title"/>
          </p:nvPr>
        </p:nvSpPr>
        <p:spPr>
          <a:xfrm>
            <a:off x="1079500" y="238125"/>
            <a:ext cx="7416800" cy="1022350"/>
          </a:xfrm>
        </p:spPr>
        <p:txBody>
          <a:bodyPr/>
          <a:lstStyle/>
          <a:p>
            <a:pPr eaLnBrk="1" hangingPunct="1"/>
            <a:r>
              <a:rPr lang="en-GB" altLang="en-US" smtClean="0">
                <a:solidFill>
                  <a:srgbClr val="0070C0"/>
                </a:solidFill>
              </a:rPr>
              <a:t>HOW TO FIGHT BID RIGGING EFFECTIVELY </a:t>
            </a:r>
            <a:endParaRPr lang="en-US" altLang="en-US" smtClean="0">
              <a:solidFill>
                <a:srgbClr val="0070C0"/>
              </a:solidFill>
            </a:endParaRPr>
          </a:p>
        </p:txBody>
      </p:sp>
      <p:sp>
        <p:nvSpPr>
          <p:cNvPr id="12493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eaLnBrk="1" hangingPunct="1">
              <a:spcBef>
                <a:spcPct val="0"/>
              </a:spcBef>
              <a:buClrTx/>
              <a:buFontTx/>
              <a:buNone/>
            </a:pPr>
            <a:fld id="{16F62CC0-D824-4701-AC82-4B7313D25E0E}" type="slidenum">
              <a:rPr lang="en-US" altLang="en-US" sz="1000" smtClean="0">
                <a:solidFill>
                  <a:schemeClr val="bg1"/>
                </a:solidFill>
                <a:latin typeface="Arial" pitchFamily="34" charset="0"/>
              </a:rPr>
              <a:pPr eaLnBrk="1" hangingPunct="1">
                <a:spcBef>
                  <a:spcPct val="0"/>
                </a:spcBef>
                <a:buClrTx/>
                <a:buFontTx/>
                <a:buNone/>
              </a:pPr>
              <a:t>21</a:t>
            </a:fld>
            <a:endParaRPr lang="en-US" altLang="en-US" sz="1000" smtClean="0">
              <a:solidFill>
                <a:schemeClr val="bg1"/>
              </a:solidFill>
              <a:latin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Content Placeholder 4" descr="Picture1.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68313" y="1858963"/>
            <a:ext cx="8218487" cy="4011612"/>
          </a:xfrm>
        </p:spPr>
      </p:pic>
      <p:sp>
        <p:nvSpPr>
          <p:cNvPr id="125955" name="Title 1"/>
          <p:cNvSpPr>
            <a:spLocks noGrp="1"/>
          </p:cNvSpPr>
          <p:nvPr>
            <p:ph type="title"/>
          </p:nvPr>
        </p:nvSpPr>
        <p:spPr>
          <a:xfrm>
            <a:off x="1000125" y="214313"/>
            <a:ext cx="7858125" cy="1143000"/>
          </a:xfrm>
        </p:spPr>
        <p:txBody>
          <a:bodyPr/>
          <a:lstStyle/>
          <a:p>
            <a:pPr eaLnBrk="1" hangingPunct="1"/>
            <a:r>
              <a:rPr lang="en-GB" altLang="en-US" smtClean="0">
                <a:solidFill>
                  <a:srgbClr val="0070C0"/>
                </a:solidFill>
              </a:rPr>
              <a:t>BID RIGGING CASES FROM AROUND THE WORLD</a:t>
            </a:r>
            <a:endParaRPr lang="en-US" altLang="en-US" smtClean="0">
              <a:solidFill>
                <a:srgbClr val="0070C0"/>
              </a:solidFill>
            </a:endParaRPr>
          </a:p>
        </p:txBody>
      </p:sp>
      <p:sp>
        <p:nvSpPr>
          <p:cNvPr id="125956" name="Oval 5"/>
          <p:cNvSpPr>
            <a:spLocks noChangeArrowheads="1"/>
          </p:cNvSpPr>
          <p:nvPr/>
        </p:nvSpPr>
        <p:spPr bwMode="auto">
          <a:xfrm>
            <a:off x="5000625" y="2786063"/>
            <a:ext cx="357188" cy="285750"/>
          </a:xfrm>
          <a:prstGeom prst="ellipse">
            <a:avLst/>
          </a:prstGeom>
          <a:solidFill>
            <a:srgbClr val="C00000"/>
          </a:solidFill>
          <a:ln w="9525" algn="ctr">
            <a:solidFill>
              <a:schemeClr val="tx1"/>
            </a:solidFill>
            <a:miter lim="800000"/>
            <a:headEnd/>
            <a:tailEnd/>
          </a:ln>
        </p:spPr>
        <p:txBody>
          <a:bodyPr wrap="none"/>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algn="ctr">
              <a:spcBef>
                <a:spcPct val="0"/>
              </a:spcBef>
              <a:buClrTx/>
              <a:buFontTx/>
              <a:buNone/>
            </a:pPr>
            <a:endParaRPr lang="es-MX" altLang="en-US" sz="2000">
              <a:latin typeface="Helvetica 65 Medium" charset="0"/>
            </a:endParaRPr>
          </a:p>
        </p:txBody>
      </p:sp>
      <p:sp>
        <p:nvSpPr>
          <p:cNvPr id="125957" name="Oval 6"/>
          <p:cNvSpPr>
            <a:spLocks noChangeArrowheads="1"/>
          </p:cNvSpPr>
          <p:nvPr/>
        </p:nvSpPr>
        <p:spPr bwMode="auto">
          <a:xfrm>
            <a:off x="2571750" y="4500563"/>
            <a:ext cx="357188" cy="285750"/>
          </a:xfrm>
          <a:prstGeom prst="ellipse">
            <a:avLst/>
          </a:prstGeom>
          <a:solidFill>
            <a:srgbClr val="C00000"/>
          </a:solidFill>
          <a:ln w="9525" algn="ctr">
            <a:solidFill>
              <a:schemeClr val="tx1"/>
            </a:solidFill>
            <a:miter lim="800000"/>
            <a:headEnd/>
            <a:tailEnd/>
          </a:ln>
        </p:spPr>
        <p:txBody>
          <a:bodyPr wrap="none"/>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algn="ctr">
              <a:spcBef>
                <a:spcPct val="0"/>
              </a:spcBef>
              <a:buClrTx/>
              <a:buFontTx/>
              <a:buNone/>
            </a:pPr>
            <a:endParaRPr lang="es-MX" altLang="en-US" sz="2000">
              <a:latin typeface="Helvetica 65 Medium" charset="0"/>
            </a:endParaRPr>
          </a:p>
        </p:txBody>
      </p:sp>
      <p:sp>
        <p:nvSpPr>
          <p:cNvPr id="125958" name="Oval 7"/>
          <p:cNvSpPr>
            <a:spLocks noChangeArrowheads="1"/>
          </p:cNvSpPr>
          <p:nvPr/>
        </p:nvSpPr>
        <p:spPr bwMode="auto">
          <a:xfrm>
            <a:off x="2428875" y="4000500"/>
            <a:ext cx="357188" cy="285750"/>
          </a:xfrm>
          <a:prstGeom prst="ellipse">
            <a:avLst/>
          </a:prstGeom>
          <a:solidFill>
            <a:srgbClr val="C00000"/>
          </a:solidFill>
          <a:ln w="9525" algn="ctr">
            <a:solidFill>
              <a:schemeClr val="tx1"/>
            </a:solidFill>
            <a:miter lim="800000"/>
            <a:headEnd/>
            <a:tailEnd/>
          </a:ln>
        </p:spPr>
        <p:txBody>
          <a:bodyPr wrap="none"/>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algn="ctr">
              <a:spcBef>
                <a:spcPct val="0"/>
              </a:spcBef>
              <a:buClrTx/>
              <a:buFontTx/>
              <a:buNone/>
            </a:pPr>
            <a:endParaRPr lang="es-MX" altLang="en-US" sz="2000">
              <a:latin typeface="Helvetica 65 Medium" charset="0"/>
            </a:endParaRPr>
          </a:p>
        </p:txBody>
      </p:sp>
      <p:sp>
        <p:nvSpPr>
          <p:cNvPr id="125959" name="Oval 8"/>
          <p:cNvSpPr>
            <a:spLocks noChangeArrowheads="1"/>
          </p:cNvSpPr>
          <p:nvPr/>
        </p:nvSpPr>
        <p:spPr bwMode="auto">
          <a:xfrm>
            <a:off x="6357938" y="2928938"/>
            <a:ext cx="357187" cy="285750"/>
          </a:xfrm>
          <a:prstGeom prst="ellipse">
            <a:avLst/>
          </a:prstGeom>
          <a:solidFill>
            <a:srgbClr val="C00000"/>
          </a:solidFill>
          <a:ln w="9525" algn="ctr">
            <a:solidFill>
              <a:schemeClr val="tx1"/>
            </a:solidFill>
            <a:miter lim="800000"/>
            <a:headEnd/>
            <a:tailEnd/>
          </a:ln>
        </p:spPr>
        <p:txBody>
          <a:bodyPr wrap="none"/>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algn="ctr">
              <a:spcBef>
                <a:spcPct val="0"/>
              </a:spcBef>
              <a:buClrTx/>
              <a:buFontTx/>
              <a:buNone/>
            </a:pPr>
            <a:endParaRPr lang="es-MX" altLang="en-US" sz="2000">
              <a:latin typeface="Helvetica 65 Medium" charset="0"/>
            </a:endParaRPr>
          </a:p>
        </p:txBody>
      </p:sp>
      <p:sp>
        <p:nvSpPr>
          <p:cNvPr id="125960" name="Oval 9"/>
          <p:cNvSpPr>
            <a:spLocks noChangeArrowheads="1"/>
          </p:cNvSpPr>
          <p:nvPr/>
        </p:nvSpPr>
        <p:spPr bwMode="auto">
          <a:xfrm>
            <a:off x="2000250" y="2286000"/>
            <a:ext cx="357188" cy="285750"/>
          </a:xfrm>
          <a:prstGeom prst="ellipse">
            <a:avLst/>
          </a:prstGeom>
          <a:solidFill>
            <a:srgbClr val="C00000"/>
          </a:solidFill>
          <a:ln w="9525" algn="ctr">
            <a:solidFill>
              <a:schemeClr val="tx1"/>
            </a:solidFill>
            <a:miter lim="800000"/>
            <a:headEnd/>
            <a:tailEnd/>
          </a:ln>
        </p:spPr>
        <p:txBody>
          <a:bodyPr wrap="none"/>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algn="ctr">
              <a:spcBef>
                <a:spcPct val="0"/>
              </a:spcBef>
              <a:buClrTx/>
              <a:buFontTx/>
              <a:buNone/>
            </a:pPr>
            <a:endParaRPr lang="es-MX" altLang="en-US" sz="2000">
              <a:latin typeface="Helvetica 65 Medium" charset="0"/>
            </a:endParaRPr>
          </a:p>
        </p:txBody>
      </p:sp>
      <p:sp>
        <p:nvSpPr>
          <p:cNvPr id="125961" name="Oval 10"/>
          <p:cNvSpPr>
            <a:spLocks noChangeArrowheads="1"/>
          </p:cNvSpPr>
          <p:nvPr/>
        </p:nvSpPr>
        <p:spPr bwMode="auto">
          <a:xfrm>
            <a:off x="2000250" y="2786063"/>
            <a:ext cx="357188" cy="285750"/>
          </a:xfrm>
          <a:prstGeom prst="ellipse">
            <a:avLst/>
          </a:prstGeom>
          <a:solidFill>
            <a:srgbClr val="C00000"/>
          </a:solidFill>
          <a:ln w="9525" algn="ctr">
            <a:solidFill>
              <a:schemeClr val="tx1"/>
            </a:solidFill>
            <a:miter lim="800000"/>
            <a:headEnd/>
            <a:tailEnd/>
          </a:ln>
        </p:spPr>
        <p:txBody>
          <a:bodyPr wrap="none"/>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algn="ctr">
              <a:spcBef>
                <a:spcPct val="0"/>
              </a:spcBef>
              <a:buClrTx/>
              <a:buFontTx/>
              <a:buNone/>
            </a:pPr>
            <a:endParaRPr lang="es-MX" altLang="en-US" sz="2000">
              <a:latin typeface="Helvetica 65 Medium" charset="0"/>
            </a:endParaRPr>
          </a:p>
        </p:txBody>
      </p:sp>
      <p:sp>
        <p:nvSpPr>
          <p:cNvPr id="125962" name="Oval 11"/>
          <p:cNvSpPr>
            <a:spLocks noChangeArrowheads="1"/>
          </p:cNvSpPr>
          <p:nvPr/>
        </p:nvSpPr>
        <p:spPr bwMode="auto">
          <a:xfrm>
            <a:off x="1928813" y="3214688"/>
            <a:ext cx="357187" cy="285750"/>
          </a:xfrm>
          <a:prstGeom prst="ellipse">
            <a:avLst/>
          </a:prstGeom>
          <a:solidFill>
            <a:srgbClr val="C00000"/>
          </a:solidFill>
          <a:ln w="9525" algn="ctr">
            <a:solidFill>
              <a:schemeClr val="tx1"/>
            </a:solidFill>
            <a:miter lim="800000"/>
            <a:headEnd/>
            <a:tailEnd/>
          </a:ln>
        </p:spPr>
        <p:txBody>
          <a:bodyPr wrap="none"/>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algn="ctr">
              <a:spcBef>
                <a:spcPct val="0"/>
              </a:spcBef>
              <a:buClrTx/>
              <a:buFontTx/>
              <a:buNone/>
            </a:pPr>
            <a:endParaRPr lang="es-MX" altLang="en-US" sz="2000">
              <a:latin typeface="Helvetica 65 Medium" charset="0"/>
            </a:endParaRPr>
          </a:p>
        </p:txBody>
      </p:sp>
      <p:sp>
        <p:nvSpPr>
          <p:cNvPr id="125963" name="Oval 12"/>
          <p:cNvSpPr>
            <a:spLocks noChangeArrowheads="1"/>
          </p:cNvSpPr>
          <p:nvPr/>
        </p:nvSpPr>
        <p:spPr bwMode="auto">
          <a:xfrm>
            <a:off x="3000375" y="3929063"/>
            <a:ext cx="357188" cy="285750"/>
          </a:xfrm>
          <a:prstGeom prst="ellipse">
            <a:avLst/>
          </a:prstGeom>
          <a:solidFill>
            <a:srgbClr val="C00000"/>
          </a:solidFill>
          <a:ln w="9525" algn="ctr">
            <a:solidFill>
              <a:schemeClr val="tx1"/>
            </a:solidFill>
            <a:miter lim="800000"/>
            <a:headEnd/>
            <a:tailEnd/>
          </a:ln>
        </p:spPr>
        <p:txBody>
          <a:bodyPr wrap="none"/>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algn="ctr">
              <a:spcBef>
                <a:spcPct val="0"/>
              </a:spcBef>
              <a:buClrTx/>
              <a:buFontTx/>
              <a:buNone/>
            </a:pPr>
            <a:endParaRPr lang="es-MX" altLang="en-US" sz="2000">
              <a:latin typeface="Helvetica 65 Medium" charset="0"/>
            </a:endParaRPr>
          </a:p>
        </p:txBody>
      </p:sp>
      <p:sp>
        <p:nvSpPr>
          <p:cNvPr id="125964" name="Oval 13"/>
          <p:cNvSpPr>
            <a:spLocks noChangeArrowheads="1"/>
          </p:cNvSpPr>
          <p:nvPr/>
        </p:nvSpPr>
        <p:spPr bwMode="auto">
          <a:xfrm>
            <a:off x="4643438" y="4572000"/>
            <a:ext cx="357187" cy="285750"/>
          </a:xfrm>
          <a:prstGeom prst="ellipse">
            <a:avLst/>
          </a:prstGeom>
          <a:solidFill>
            <a:srgbClr val="C00000"/>
          </a:solidFill>
          <a:ln w="9525" algn="ctr">
            <a:solidFill>
              <a:schemeClr val="tx1"/>
            </a:solidFill>
            <a:miter lim="800000"/>
            <a:headEnd/>
            <a:tailEnd/>
          </a:ln>
        </p:spPr>
        <p:txBody>
          <a:bodyPr wrap="none"/>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algn="ctr">
              <a:spcBef>
                <a:spcPct val="0"/>
              </a:spcBef>
              <a:buClrTx/>
              <a:buFontTx/>
              <a:buNone/>
            </a:pPr>
            <a:endParaRPr lang="es-MX" altLang="en-US" sz="2000">
              <a:latin typeface="Helvetica 65 Medium" charset="0"/>
            </a:endParaRPr>
          </a:p>
        </p:txBody>
      </p:sp>
      <p:sp>
        <p:nvSpPr>
          <p:cNvPr id="125965" name="Oval 14"/>
          <p:cNvSpPr>
            <a:spLocks noChangeArrowheads="1"/>
          </p:cNvSpPr>
          <p:nvPr/>
        </p:nvSpPr>
        <p:spPr bwMode="auto">
          <a:xfrm>
            <a:off x="7143750" y="4357688"/>
            <a:ext cx="357188" cy="285750"/>
          </a:xfrm>
          <a:prstGeom prst="ellipse">
            <a:avLst/>
          </a:prstGeom>
          <a:solidFill>
            <a:srgbClr val="C00000"/>
          </a:solidFill>
          <a:ln w="9525" algn="ctr">
            <a:solidFill>
              <a:schemeClr val="tx1"/>
            </a:solidFill>
            <a:miter lim="800000"/>
            <a:headEnd/>
            <a:tailEnd/>
          </a:ln>
        </p:spPr>
        <p:txBody>
          <a:bodyPr wrap="none"/>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algn="ctr">
              <a:spcBef>
                <a:spcPct val="0"/>
              </a:spcBef>
              <a:buClrTx/>
              <a:buFontTx/>
              <a:buNone/>
            </a:pPr>
            <a:endParaRPr lang="es-MX" altLang="en-US" sz="2000">
              <a:latin typeface="Helvetica 65 Medium" charset="0"/>
            </a:endParaRPr>
          </a:p>
        </p:txBody>
      </p:sp>
      <p:sp>
        <p:nvSpPr>
          <p:cNvPr id="125966" name="Oval 15"/>
          <p:cNvSpPr>
            <a:spLocks noChangeArrowheads="1"/>
          </p:cNvSpPr>
          <p:nvPr/>
        </p:nvSpPr>
        <p:spPr bwMode="auto">
          <a:xfrm>
            <a:off x="7715250" y="4857750"/>
            <a:ext cx="357188" cy="285750"/>
          </a:xfrm>
          <a:prstGeom prst="ellipse">
            <a:avLst/>
          </a:prstGeom>
          <a:solidFill>
            <a:srgbClr val="C00000"/>
          </a:solidFill>
          <a:ln w="9525" algn="ctr">
            <a:solidFill>
              <a:schemeClr val="tx1"/>
            </a:solidFill>
            <a:miter lim="800000"/>
            <a:headEnd/>
            <a:tailEnd/>
          </a:ln>
        </p:spPr>
        <p:txBody>
          <a:bodyPr wrap="none"/>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algn="ctr">
              <a:spcBef>
                <a:spcPct val="0"/>
              </a:spcBef>
              <a:buClrTx/>
              <a:buFontTx/>
              <a:buNone/>
            </a:pPr>
            <a:endParaRPr lang="es-MX" altLang="en-US" sz="2000">
              <a:latin typeface="Helvetica 65 Medium" charset="0"/>
            </a:endParaRPr>
          </a:p>
        </p:txBody>
      </p:sp>
      <p:sp>
        <p:nvSpPr>
          <p:cNvPr id="125967" name="Oval 16"/>
          <p:cNvSpPr>
            <a:spLocks noChangeArrowheads="1"/>
          </p:cNvSpPr>
          <p:nvPr/>
        </p:nvSpPr>
        <p:spPr bwMode="auto">
          <a:xfrm>
            <a:off x="6500813" y="2214563"/>
            <a:ext cx="357187" cy="285750"/>
          </a:xfrm>
          <a:prstGeom prst="ellipse">
            <a:avLst/>
          </a:prstGeom>
          <a:solidFill>
            <a:srgbClr val="C00000"/>
          </a:solidFill>
          <a:ln w="9525" algn="ctr">
            <a:solidFill>
              <a:schemeClr val="tx1"/>
            </a:solidFill>
            <a:miter lim="800000"/>
            <a:headEnd/>
            <a:tailEnd/>
          </a:ln>
        </p:spPr>
        <p:txBody>
          <a:bodyPr wrap="none"/>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algn="ctr">
              <a:spcBef>
                <a:spcPct val="0"/>
              </a:spcBef>
              <a:buClrTx/>
              <a:buFontTx/>
              <a:buNone/>
            </a:pPr>
            <a:endParaRPr lang="es-MX" altLang="en-US" sz="2000">
              <a:latin typeface="Helvetica 65 Medium" charset="0"/>
            </a:endParaRPr>
          </a:p>
        </p:txBody>
      </p:sp>
      <p:sp>
        <p:nvSpPr>
          <p:cNvPr id="125968" name="Oval 17"/>
          <p:cNvSpPr>
            <a:spLocks noChangeArrowheads="1"/>
          </p:cNvSpPr>
          <p:nvPr/>
        </p:nvSpPr>
        <p:spPr bwMode="auto">
          <a:xfrm>
            <a:off x="6858000" y="2786063"/>
            <a:ext cx="357188" cy="285750"/>
          </a:xfrm>
          <a:prstGeom prst="ellipse">
            <a:avLst/>
          </a:prstGeom>
          <a:solidFill>
            <a:srgbClr val="C00000"/>
          </a:solidFill>
          <a:ln w="9525" algn="ctr">
            <a:solidFill>
              <a:schemeClr val="tx1"/>
            </a:solidFill>
            <a:miter lim="800000"/>
            <a:headEnd/>
            <a:tailEnd/>
          </a:ln>
        </p:spPr>
        <p:txBody>
          <a:bodyPr wrap="none"/>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algn="ctr">
              <a:spcBef>
                <a:spcPct val="0"/>
              </a:spcBef>
              <a:buClrTx/>
              <a:buFontTx/>
              <a:buNone/>
            </a:pPr>
            <a:endParaRPr lang="es-MX" altLang="en-US" sz="2000">
              <a:latin typeface="Helvetica 65 Medium" charset="0"/>
            </a:endParaRPr>
          </a:p>
        </p:txBody>
      </p:sp>
      <p:sp>
        <p:nvSpPr>
          <p:cNvPr id="125969" name="Oval 18"/>
          <p:cNvSpPr>
            <a:spLocks noChangeArrowheads="1"/>
          </p:cNvSpPr>
          <p:nvPr/>
        </p:nvSpPr>
        <p:spPr bwMode="auto">
          <a:xfrm>
            <a:off x="6929438" y="3857625"/>
            <a:ext cx="357187" cy="285750"/>
          </a:xfrm>
          <a:prstGeom prst="ellipse">
            <a:avLst/>
          </a:prstGeom>
          <a:solidFill>
            <a:srgbClr val="C00000"/>
          </a:solidFill>
          <a:ln w="9525" algn="ctr">
            <a:solidFill>
              <a:schemeClr val="tx1"/>
            </a:solidFill>
            <a:miter lim="800000"/>
            <a:headEnd/>
            <a:tailEnd/>
          </a:ln>
        </p:spPr>
        <p:txBody>
          <a:bodyPr wrap="none"/>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algn="ctr">
              <a:spcBef>
                <a:spcPct val="0"/>
              </a:spcBef>
              <a:buClrTx/>
              <a:buFontTx/>
              <a:buNone/>
            </a:pPr>
            <a:endParaRPr lang="es-MX" altLang="en-US" sz="2000">
              <a:latin typeface="Helvetica 65 Medium" charset="0"/>
            </a:endParaRPr>
          </a:p>
        </p:txBody>
      </p:sp>
      <p:sp>
        <p:nvSpPr>
          <p:cNvPr id="125970" name="Oval 19"/>
          <p:cNvSpPr>
            <a:spLocks noChangeArrowheads="1"/>
          </p:cNvSpPr>
          <p:nvPr/>
        </p:nvSpPr>
        <p:spPr bwMode="auto">
          <a:xfrm>
            <a:off x="7286625" y="2786063"/>
            <a:ext cx="357188" cy="285750"/>
          </a:xfrm>
          <a:prstGeom prst="ellipse">
            <a:avLst/>
          </a:prstGeom>
          <a:solidFill>
            <a:srgbClr val="C00000"/>
          </a:solidFill>
          <a:ln w="9525" algn="ctr">
            <a:solidFill>
              <a:schemeClr val="tx1"/>
            </a:solidFill>
            <a:miter lim="800000"/>
            <a:headEnd/>
            <a:tailEnd/>
          </a:ln>
        </p:spPr>
        <p:txBody>
          <a:bodyPr wrap="none"/>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algn="ctr">
              <a:spcBef>
                <a:spcPct val="0"/>
              </a:spcBef>
              <a:buClrTx/>
              <a:buFontTx/>
              <a:buNone/>
            </a:pPr>
            <a:endParaRPr lang="es-MX" altLang="en-US" sz="2000">
              <a:latin typeface="Helvetica 65 Medium" charset="0"/>
            </a:endParaRPr>
          </a:p>
        </p:txBody>
      </p:sp>
      <p:sp>
        <p:nvSpPr>
          <p:cNvPr id="125971" name="Oval 20"/>
          <p:cNvSpPr>
            <a:spLocks noChangeArrowheads="1"/>
          </p:cNvSpPr>
          <p:nvPr/>
        </p:nvSpPr>
        <p:spPr bwMode="auto">
          <a:xfrm>
            <a:off x="7000875" y="3143250"/>
            <a:ext cx="357188" cy="285750"/>
          </a:xfrm>
          <a:prstGeom prst="ellipse">
            <a:avLst/>
          </a:prstGeom>
          <a:solidFill>
            <a:srgbClr val="C00000"/>
          </a:solidFill>
          <a:ln w="9525" algn="ctr">
            <a:solidFill>
              <a:schemeClr val="tx1"/>
            </a:solidFill>
            <a:miter lim="800000"/>
            <a:headEnd/>
            <a:tailEnd/>
          </a:ln>
        </p:spPr>
        <p:txBody>
          <a:bodyPr wrap="none"/>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algn="ctr">
              <a:spcBef>
                <a:spcPct val="0"/>
              </a:spcBef>
              <a:buClrTx/>
              <a:buFontTx/>
              <a:buNone/>
            </a:pPr>
            <a:endParaRPr lang="es-MX" altLang="en-US" sz="2000">
              <a:latin typeface="Helvetica 65 Medium" charset="0"/>
            </a:endParaRPr>
          </a:p>
        </p:txBody>
      </p:sp>
      <p:sp>
        <p:nvSpPr>
          <p:cNvPr id="125972" name="Oval 21"/>
          <p:cNvSpPr>
            <a:spLocks noChangeArrowheads="1"/>
          </p:cNvSpPr>
          <p:nvPr/>
        </p:nvSpPr>
        <p:spPr bwMode="auto">
          <a:xfrm>
            <a:off x="4929188" y="3071813"/>
            <a:ext cx="357187" cy="285750"/>
          </a:xfrm>
          <a:prstGeom prst="ellipse">
            <a:avLst/>
          </a:prstGeom>
          <a:solidFill>
            <a:srgbClr val="C00000"/>
          </a:solidFill>
          <a:ln w="9525" algn="ctr">
            <a:solidFill>
              <a:schemeClr val="tx1"/>
            </a:solidFill>
            <a:miter lim="800000"/>
            <a:headEnd/>
            <a:tailEnd/>
          </a:ln>
        </p:spPr>
        <p:txBody>
          <a:bodyPr wrap="none"/>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algn="ctr">
              <a:spcBef>
                <a:spcPct val="0"/>
              </a:spcBef>
              <a:buClrTx/>
              <a:buFontTx/>
              <a:buNone/>
            </a:pPr>
            <a:endParaRPr lang="es-MX" altLang="en-US" sz="2000">
              <a:latin typeface="Helvetica 65 Medium" charset="0"/>
            </a:endParaRPr>
          </a:p>
        </p:txBody>
      </p:sp>
      <p:sp>
        <p:nvSpPr>
          <p:cNvPr id="125973" name="Oval 22"/>
          <p:cNvSpPr>
            <a:spLocks noChangeArrowheads="1"/>
          </p:cNvSpPr>
          <p:nvPr/>
        </p:nvSpPr>
        <p:spPr bwMode="auto">
          <a:xfrm>
            <a:off x="4643438" y="2714625"/>
            <a:ext cx="357187" cy="285750"/>
          </a:xfrm>
          <a:prstGeom prst="ellipse">
            <a:avLst/>
          </a:prstGeom>
          <a:solidFill>
            <a:srgbClr val="C00000"/>
          </a:solidFill>
          <a:ln w="9525" algn="ctr">
            <a:solidFill>
              <a:schemeClr val="tx1"/>
            </a:solidFill>
            <a:miter lim="800000"/>
            <a:headEnd/>
            <a:tailEnd/>
          </a:ln>
        </p:spPr>
        <p:txBody>
          <a:bodyPr wrap="none"/>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algn="ctr">
              <a:spcBef>
                <a:spcPct val="0"/>
              </a:spcBef>
              <a:buClrTx/>
              <a:buFontTx/>
              <a:buNone/>
            </a:pPr>
            <a:endParaRPr lang="es-MX" altLang="en-US" sz="2000">
              <a:latin typeface="Helvetica 65 Medium" charset="0"/>
            </a:endParaRPr>
          </a:p>
        </p:txBody>
      </p:sp>
      <p:sp>
        <p:nvSpPr>
          <p:cNvPr id="125974" name="Oval 23"/>
          <p:cNvSpPr>
            <a:spLocks noChangeArrowheads="1"/>
          </p:cNvSpPr>
          <p:nvPr/>
        </p:nvSpPr>
        <p:spPr bwMode="auto">
          <a:xfrm>
            <a:off x="4572000" y="2500313"/>
            <a:ext cx="357188" cy="285750"/>
          </a:xfrm>
          <a:prstGeom prst="ellipse">
            <a:avLst/>
          </a:prstGeom>
          <a:solidFill>
            <a:srgbClr val="C00000"/>
          </a:solidFill>
          <a:ln w="9525" algn="ctr">
            <a:solidFill>
              <a:schemeClr val="tx1"/>
            </a:solidFill>
            <a:miter lim="800000"/>
            <a:headEnd/>
            <a:tailEnd/>
          </a:ln>
        </p:spPr>
        <p:txBody>
          <a:bodyPr wrap="none"/>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algn="ctr">
              <a:spcBef>
                <a:spcPct val="0"/>
              </a:spcBef>
              <a:buClrTx/>
              <a:buFontTx/>
              <a:buNone/>
            </a:pPr>
            <a:endParaRPr lang="es-MX" altLang="en-US" sz="2000">
              <a:latin typeface="Helvetica 65 Medium" charset="0"/>
            </a:endParaRPr>
          </a:p>
        </p:txBody>
      </p:sp>
      <p:sp>
        <p:nvSpPr>
          <p:cNvPr id="125975" name="Oval 24"/>
          <p:cNvSpPr>
            <a:spLocks noChangeArrowheads="1"/>
          </p:cNvSpPr>
          <p:nvPr/>
        </p:nvSpPr>
        <p:spPr bwMode="auto">
          <a:xfrm>
            <a:off x="4286250" y="2428875"/>
            <a:ext cx="357188" cy="285750"/>
          </a:xfrm>
          <a:prstGeom prst="ellipse">
            <a:avLst/>
          </a:prstGeom>
          <a:solidFill>
            <a:srgbClr val="C00000"/>
          </a:solidFill>
          <a:ln w="9525" algn="ctr">
            <a:solidFill>
              <a:schemeClr val="tx1"/>
            </a:solidFill>
            <a:miter lim="800000"/>
            <a:headEnd/>
            <a:tailEnd/>
          </a:ln>
        </p:spPr>
        <p:txBody>
          <a:bodyPr wrap="none"/>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algn="ctr">
              <a:spcBef>
                <a:spcPct val="0"/>
              </a:spcBef>
              <a:buClrTx/>
              <a:buFontTx/>
              <a:buNone/>
            </a:pPr>
            <a:endParaRPr lang="es-MX" altLang="en-US" sz="2000">
              <a:latin typeface="Helvetica 65 Medium" charset="0"/>
            </a:endParaRPr>
          </a:p>
        </p:txBody>
      </p:sp>
      <p:sp>
        <p:nvSpPr>
          <p:cNvPr id="125976" name="Oval 25"/>
          <p:cNvSpPr>
            <a:spLocks noChangeArrowheads="1"/>
          </p:cNvSpPr>
          <p:nvPr/>
        </p:nvSpPr>
        <p:spPr bwMode="auto">
          <a:xfrm>
            <a:off x="4000500" y="2714625"/>
            <a:ext cx="357188" cy="285750"/>
          </a:xfrm>
          <a:prstGeom prst="ellipse">
            <a:avLst/>
          </a:prstGeom>
          <a:solidFill>
            <a:srgbClr val="C00000"/>
          </a:solidFill>
          <a:ln w="9525" algn="ctr">
            <a:solidFill>
              <a:schemeClr val="tx1"/>
            </a:solidFill>
            <a:miter lim="800000"/>
            <a:headEnd/>
            <a:tailEnd/>
          </a:ln>
        </p:spPr>
        <p:txBody>
          <a:bodyPr wrap="none"/>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algn="ctr">
              <a:spcBef>
                <a:spcPct val="0"/>
              </a:spcBef>
              <a:buClrTx/>
              <a:buFontTx/>
              <a:buNone/>
            </a:pPr>
            <a:endParaRPr lang="es-MX" altLang="en-US" sz="2000">
              <a:latin typeface="Helvetica 65 Medium" charset="0"/>
            </a:endParaRPr>
          </a:p>
        </p:txBody>
      </p:sp>
      <p:sp>
        <p:nvSpPr>
          <p:cNvPr id="125977" name="Oval 26"/>
          <p:cNvSpPr>
            <a:spLocks noChangeArrowheads="1"/>
          </p:cNvSpPr>
          <p:nvPr/>
        </p:nvSpPr>
        <p:spPr bwMode="auto">
          <a:xfrm>
            <a:off x="4000500" y="2428875"/>
            <a:ext cx="357188" cy="285750"/>
          </a:xfrm>
          <a:prstGeom prst="ellipse">
            <a:avLst/>
          </a:prstGeom>
          <a:solidFill>
            <a:srgbClr val="C00000"/>
          </a:solidFill>
          <a:ln w="9525" algn="ctr">
            <a:solidFill>
              <a:schemeClr val="tx1"/>
            </a:solidFill>
            <a:miter lim="800000"/>
            <a:headEnd/>
            <a:tailEnd/>
          </a:ln>
        </p:spPr>
        <p:txBody>
          <a:bodyPr wrap="none"/>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algn="ctr">
              <a:spcBef>
                <a:spcPct val="0"/>
              </a:spcBef>
              <a:buClrTx/>
              <a:buFontTx/>
              <a:buNone/>
            </a:pPr>
            <a:endParaRPr lang="es-MX" altLang="en-US" sz="2000">
              <a:latin typeface="Helvetica 65 Medium" charset="0"/>
            </a:endParaRPr>
          </a:p>
        </p:txBody>
      </p:sp>
      <p:sp>
        <p:nvSpPr>
          <p:cNvPr id="125978" name="Oval 27"/>
          <p:cNvSpPr>
            <a:spLocks noChangeArrowheads="1"/>
          </p:cNvSpPr>
          <p:nvPr/>
        </p:nvSpPr>
        <p:spPr bwMode="auto">
          <a:xfrm>
            <a:off x="4786313" y="2214563"/>
            <a:ext cx="357187" cy="285750"/>
          </a:xfrm>
          <a:prstGeom prst="ellipse">
            <a:avLst/>
          </a:prstGeom>
          <a:solidFill>
            <a:srgbClr val="C00000"/>
          </a:solidFill>
          <a:ln w="9525" algn="ctr">
            <a:solidFill>
              <a:schemeClr val="tx1"/>
            </a:solidFill>
            <a:miter lim="800000"/>
            <a:headEnd/>
            <a:tailEnd/>
          </a:ln>
        </p:spPr>
        <p:txBody>
          <a:bodyPr wrap="none"/>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algn="ctr">
              <a:spcBef>
                <a:spcPct val="0"/>
              </a:spcBef>
              <a:buClrTx/>
              <a:buFontTx/>
              <a:buNone/>
            </a:pPr>
            <a:endParaRPr lang="es-MX" altLang="en-US" sz="2000">
              <a:latin typeface="Helvetica 65 Medium" charset="0"/>
            </a:endParaRPr>
          </a:p>
        </p:txBody>
      </p:sp>
      <p:sp>
        <p:nvSpPr>
          <p:cNvPr id="125979" name="Oval 28"/>
          <p:cNvSpPr>
            <a:spLocks noChangeArrowheads="1"/>
          </p:cNvSpPr>
          <p:nvPr/>
        </p:nvSpPr>
        <p:spPr bwMode="auto">
          <a:xfrm>
            <a:off x="4429125" y="2214563"/>
            <a:ext cx="357188" cy="285750"/>
          </a:xfrm>
          <a:prstGeom prst="ellipse">
            <a:avLst/>
          </a:prstGeom>
          <a:solidFill>
            <a:srgbClr val="C00000"/>
          </a:solidFill>
          <a:ln w="9525" algn="ctr">
            <a:solidFill>
              <a:schemeClr val="tx1"/>
            </a:solidFill>
            <a:miter lim="800000"/>
            <a:headEnd/>
            <a:tailEnd/>
          </a:ln>
        </p:spPr>
        <p:txBody>
          <a:bodyPr wrap="none"/>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algn="ctr">
              <a:spcBef>
                <a:spcPct val="0"/>
              </a:spcBef>
              <a:buClrTx/>
              <a:buFontTx/>
              <a:buNone/>
            </a:pPr>
            <a:endParaRPr lang="es-MX" altLang="en-US" sz="2000">
              <a:latin typeface="Helvetica 65 Medium" charset="0"/>
            </a:endParaRPr>
          </a:p>
        </p:txBody>
      </p:sp>
      <p:sp>
        <p:nvSpPr>
          <p:cNvPr id="12598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eaLnBrk="1" hangingPunct="1">
              <a:spcBef>
                <a:spcPct val="0"/>
              </a:spcBef>
              <a:buClrTx/>
              <a:buFontTx/>
              <a:buNone/>
            </a:pPr>
            <a:fld id="{2F4CA4A6-703B-4446-AF24-3804D936EF9B}" type="slidenum">
              <a:rPr lang="en-US" altLang="en-US" sz="1000" smtClean="0">
                <a:solidFill>
                  <a:schemeClr val="bg1"/>
                </a:solidFill>
                <a:latin typeface="Arial" pitchFamily="34" charset="0"/>
              </a:rPr>
              <a:pPr eaLnBrk="1" hangingPunct="1">
                <a:spcBef>
                  <a:spcPct val="0"/>
                </a:spcBef>
                <a:buClrTx/>
                <a:buFontTx/>
                <a:buNone/>
              </a:pPr>
              <a:t>22</a:t>
            </a:fld>
            <a:endParaRPr lang="en-US" altLang="en-US" sz="1000" smtClean="0">
              <a:solidFill>
                <a:schemeClr val="bg1"/>
              </a:solidFill>
              <a:latin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8" descr="http://media.futuresmag.com/futuresmag/article/2013/04/11/iStock_000016558617XSmall-resize-380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0163" y="1484313"/>
            <a:ext cx="275907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755650" y="1773238"/>
            <a:ext cx="3311525" cy="2016125"/>
          </a:xfrm>
          <a:ln>
            <a:solidFill>
              <a:schemeClr val="bg2">
                <a:lumMod val="10000"/>
              </a:schemeClr>
            </a:solidFill>
          </a:ln>
        </p:spPr>
        <p:txBody>
          <a:bodyPr>
            <a:normAutofit/>
          </a:bodyPr>
          <a:lstStyle/>
          <a:p>
            <a:pPr marL="0" indent="0" fontAlgn="auto">
              <a:lnSpc>
                <a:spcPct val="70000"/>
              </a:lnSpc>
              <a:spcBef>
                <a:spcPts val="768"/>
              </a:spcBef>
              <a:spcAft>
                <a:spcPts val="0"/>
              </a:spcAft>
              <a:buFontTx/>
              <a:buNone/>
              <a:defRPr/>
            </a:pPr>
            <a:r>
              <a:rPr lang="en-GB" altLang="en-US" sz="2000" dirty="0" smtClean="0">
                <a:solidFill>
                  <a:srgbClr val="0070C0"/>
                </a:solidFill>
                <a:latin typeface="Arial" pitchFamily="34" charset="0"/>
              </a:rPr>
              <a:t/>
            </a:r>
            <a:br>
              <a:rPr lang="en-GB" altLang="en-US" sz="2000" dirty="0" smtClean="0">
                <a:solidFill>
                  <a:srgbClr val="0070C0"/>
                </a:solidFill>
                <a:latin typeface="Arial" pitchFamily="34" charset="0"/>
              </a:rPr>
            </a:br>
            <a:r>
              <a:rPr lang="en-GB" altLang="en-US" sz="2000" b="1" dirty="0" smtClean="0">
                <a:solidFill>
                  <a:srgbClr val="0070C0"/>
                </a:solidFill>
                <a:latin typeface="Arial" pitchFamily="34" charset="0"/>
              </a:rPr>
              <a:t>Criminal law systems (US, UK</a:t>
            </a:r>
            <a:r>
              <a:rPr lang="en-GB" altLang="en-US" sz="2000" b="1" smtClean="0">
                <a:solidFill>
                  <a:srgbClr val="0070C0"/>
                </a:solidFill>
                <a:latin typeface="Arial" pitchFamily="34" charset="0"/>
              </a:rPr>
              <a:t>, Ireland, etc.</a:t>
            </a:r>
            <a:r>
              <a:rPr lang="en-GB" altLang="en-US" sz="2000" smtClean="0">
                <a:solidFill>
                  <a:srgbClr val="0070C0"/>
                </a:solidFill>
                <a:latin typeface="Arial" pitchFamily="34" charset="0"/>
              </a:rPr>
              <a:t>)</a:t>
            </a:r>
            <a:r>
              <a:rPr lang="en-GB" altLang="en-US" sz="2000" dirty="0" smtClean="0">
                <a:solidFill>
                  <a:srgbClr val="0070C0"/>
                </a:solidFill>
                <a:latin typeface="Arial" pitchFamily="34" charset="0"/>
              </a:rPr>
              <a:t/>
            </a:r>
            <a:br>
              <a:rPr lang="en-GB" altLang="en-US" sz="2000" dirty="0" smtClean="0">
                <a:solidFill>
                  <a:srgbClr val="0070C0"/>
                </a:solidFill>
                <a:latin typeface="Arial" pitchFamily="34" charset="0"/>
              </a:rPr>
            </a:br>
            <a:endParaRPr lang="en-GB" altLang="en-US" sz="2000" dirty="0" smtClean="0">
              <a:solidFill>
                <a:srgbClr val="0070C0"/>
              </a:solidFill>
              <a:latin typeface="Arial" pitchFamily="34" charset="0"/>
            </a:endParaRPr>
          </a:p>
          <a:p>
            <a:pPr marL="342000" indent="-342000" algn="just" fontAlgn="auto">
              <a:lnSpc>
                <a:spcPct val="70000"/>
              </a:lnSpc>
              <a:spcBef>
                <a:spcPts val="768"/>
              </a:spcBef>
              <a:spcAft>
                <a:spcPts val="0"/>
              </a:spcAft>
              <a:buFont typeface="Symbol" pitchFamily="18" charset="2"/>
              <a:buChar char="Þ"/>
              <a:defRPr/>
            </a:pPr>
            <a:r>
              <a:rPr lang="en-GB" altLang="en-US" sz="1800" dirty="0" smtClean="0">
                <a:solidFill>
                  <a:srgbClr val="0070C0"/>
                </a:solidFill>
                <a:latin typeface="Arial" pitchFamily="34" charset="0"/>
              </a:rPr>
              <a:t>Hard core cartels (includes bid rigging) are a criminal offence</a:t>
            </a:r>
          </a:p>
          <a:p>
            <a:pPr marL="342000" indent="-342000" algn="just" fontAlgn="auto">
              <a:lnSpc>
                <a:spcPct val="70000"/>
              </a:lnSpc>
              <a:spcBef>
                <a:spcPts val="768"/>
              </a:spcBef>
              <a:spcAft>
                <a:spcPts val="0"/>
              </a:spcAft>
              <a:buFont typeface="Symbol" pitchFamily="18" charset="2"/>
              <a:buChar char="Þ"/>
              <a:defRPr/>
            </a:pPr>
            <a:r>
              <a:rPr lang="en-GB" altLang="en-US" sz="1800" dirty="0" smtClean="0">
                <a:solidFill>
                  <a:srgbClr val="0070C0"/>
                </a:solidFill>
                <a:latin typeface="Arial" pitchFamily="34" charset="0"/>
              </a:rPr>
              <a:t>Fines and jail sanctions </a:t>
            </a:r>
            <a:endParaRPr lang="en-US" altLang="en-US" sz="1800" dirty="0" smtClean="0">
              <a:solidFill>
                <a:srgbClr val="0070C0"/>
              </a:solidFill>
              <a:latin typeface="Arial" pitchFamily="34" charset="0"/>
            </a:endParaRPr>
          </a:p>
        </p:txBody>
      </p:sp>
      <p:sp>
        <p:nvSpPr>
          <p:cNvPr id="27652" name="Title 1"/>
          <p:cNvSpPr>
            <a:spLocks noGrp="1"/>
          </p:cNvSpPr>
          <p:nvPr>
            <p:ph type="title"/>
          </p:nvPr>
        </p:nvSpPr>
        <p:spPr>
          <a:xfrm>
            <a:off x="1095375" y="328613"/>
            <a:ext cx="8229600" cy="939800"/>
          </a:xfrm>
        </p:spPr>
        <p:txBody>
          <a:bodyPr/>
          <a:lstStyle/>
          <a:p>
            <a:pPr eaLnBrk="1" fontAlgn="auto" hangingPunct="1">
              <a:spcAft>
                <a:spcPts val="0"/>
              </a:spcAft>
              <a:defRPr/>
            </a:pPr>
            <a:r>
              <a:rPr lang="en-US" altLang="en-US" sz="3600" cap="all" dirty="0" smtClean="0">
                <a:solidFill>
                  <a:srgbClr val="0070C0"/>
                </a:solidFill>
              </a:rPr>
              <a:t>Bid Rigging – Sanctions</a:t>
            </a:r>
          </a:p>
        </p:txBody>
      </p:sp>
      <p:sp>
        <p:nvSpPr>
          <p:cNvPr id="7" name="Content Placeholder 2"/>
          <p:cNvSpPr txBox="1">
            <a:spLocks/>
          </p:cNvSpPr>
          <p:nvPr/>
        </p:nvSpPr>
        <p:spPr bwMode="auto">
          <a:xfrm>
            <a:off x="5497513" y="2493963"/>
            <a:ext cx="3311525" cy="1368425"/>
          </a:xfrm>
          <a:prstGeom prst="rect">
            <a:avLst/>
          </a:prstGeom>
          <a:noFill/>
          <a:ln>
            <a:solidFill>
              <a:schemeClr val="bg2">
                <a:lumMod val="10000"/>
              </a:schemeClr>
            </a:solidFill>
          </a:ln>
          <a:extLst>
            <a:ext uri="{909E8E84-426E-40DD-AFC4-6F175D3DCCD1}">
              <a14:hiddenFill xmlns:a14="http://schemas.microsoft.com/office/drawing/2010/main">
                <a:solidFill>
                  <a:srgbClr val="FFFFFF"/>
                </a:solidFill>
              </a14:hiddenFill>
            </a:ext>
          </a:extLst>
        </p:spPr>
        <p:txBody>
          <a:bodyPr/>
          <a:lstStyle>
            <a:lvl1pPr marL="341313" indent="-341313" algn="l" rtl="0" eaLnBrk="1" fontAlgn="base" latinLnBrk="0" hangingPunct="1">
              <a:spcBef>
                <a:spcPts val="763"/>
              </a:spcBef>
              <a:spcAft>
                <a:spcPct val="0"/>
              </a:spcAft>
              <a:buClr>
                <a:schemeClr val="tx1"/>
              </a:buClr>
              <a:buFont typeface="Arial" pitchFamily="34" charset="0"/>
              <a:buChar char="•"/>
              <a:defRPr sz="3200" kern="1200">
                <a:solidFill>
                  <a:schemeClr val="tx1"/>
                </a:solidFill>
                <a:latin typeface="+mn-lt"/>
                <a:ea typeface="+mn-ea"/>
                <a:cs typeface="+mn-cs"/>
              </a:defRPr>
            </a:lvl1pPr>
            <a:lvl2pPr marL="741363" indent="-284163" algn="l" rtl="0" eaLnBrk="1" fontAlgn="base" latinLnBrk="0" hangingPunct="1">
              <a:spcBef>
                <a:spcPts val="675"/>
              </a:spcBef>
              <a:spcAft>
                <a:spcPct val="0"/>
              </a:spcAft>
              <a:buClr>
                <a:schemeClr val="tx1"/>
              </a:buClr>
              <a:buFont typeface="Arial" pitchFamily="34" charset="0"/>
              <a:buChar char="–"/>
              <a:defRPr sz="2800" kern="1200">
                <a:solidFill>
                  <a:schemeClr val="tx1"/>
                </a:solidFill>
                <a:latin typeface="+mn-lt"/>
                <a:ea typeface="+mn-ea"/>
                <a:cs typeface="+mn-cs"/>
              </a:defRPr>
            </a:lvl2pPr>
            <a:lvl3pPr marL="1144588" indent="-230188" algn="l" rtl="0" eaLnBrk="1" fontAlgn="base" latinLnBrk="0" hangingPunct="1">
              <a:spcBef>
                <a:spcPts val="575"/>
              </a:spcBef>
              <a:spcAft>
                <a:spcPct val="0"/>
              </a:spcAft>
              <a:buClr>
                <a:schemeClr val="tx1"/>
              </a:buClr>
              <a:buFont typeface="Arial" pitchFamily="34" charset="0"/>
              <a:buChar char="•"/>
              <a:defRPr sz="2400" kern="1200">
                <a:solidFill>
                  <a:schemeClr val="tx1"/>
                </a:solidFill>
                <a:latin typeface="+mn-lt"/>
                <a:ea typeface="+mn-ea"/>
                <a:cs typeface="+mn-cs"/>
              </a:defRPr>
            </a:lvl3pPr>
            <a:lvl4pPr marL="1601788" indent="-230188" algn="l" rtl="0" eaLnBrk="1" fontAlgn="base" latinLnBrk="0" hangingPunct="1">
              <a:spcBef>
                <a:spcPts val="475"/>
              </a:spcBef>
              <a:spcAft>
                <a:spcPct val="0"/>
              </a:spcAft>
              <a:buClr>
                <a:schemeClr val="tx1"/>
              </a:buClr>
              <a:buFont typeface="Arial" pitchFamily="34" charset="0"/>
              <a:buChar char="–"/>
              <a:defRPr sz="2000" kern="1200">
                <a:solidFill>
                  <a:schemeClr val="tx1"/>
                </a:solidFill>
                <a:latin typeface="+mn-lt"/>
                <a:ea typeface="+mn-ea"/>
                <a:cs typeface="+mn-cs"/>
              </a:defRPr>
            </a:lvl4pPr>
            <a:lvl5pPr marL="2058988" indent="-230188" algn="l" rtl="0" eaLnBrk="1" fontAlgn="base" latinLnBrk="0" hangingPunct="1">
              <a:spcBef>
                <a:spcPts val="475"/>
              </a:spcBef>
              <a:spcAft>
                <a:spcPct val="0"/>
              </a:spcAft>
              <a:buClr>
                <a:schemeClr val="tx1"/>
              </a:buClr>
              <a:buFont typeface="Arial" pitchFamily="34" charset="0"/>
              <a:buChar char="»"/>
              <a:defRPr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lnSpc>
                <a:spcPct val="70000"/>
              </a:lnSpc>
              <a:buFontTx/>
              <a:buNone/>
              <a:defRPr/>
            </a:pPr>
            <a:r>
              <a:rPr lang="en-GB" altLang="en-US" sz="2000" dirty="0" smtClean="0">
                <a:solidFill>
                  <a:srgbClr val="0070C0"/>
                </a:solidFill>
                <a:latin typeface="Arial" pitchFamily="34" charset="0"/>
              </a:rPr>
              <a:t/>
            </a:r>
            <a:br>
              <a:rPr lang="en-GB" altLang="en-US" sz="2000" dirty="0" smtClean="0">
                <a:solidFill>
                  <a:srgbClr val="0070C0"/>
                </a:solidFill>
                <a:latin typeface="Arial" pitchFamily="34" charset="0"/>
              </a:rPr>
            </a:br>
            <a:r>
              <a:rPr lang="en-GB" altLang="en-US" sz="2000" b="1" dirty="0" smtClean="0">
                <a:solidFill>
                  <a:srgbClr val="0070C0"/>
                </a:solidFill>
                <a:latin typeface="Arial" pitchFamily="34" charset="0"/>
              </a:rPr>
              <a:t>Administrative law systems (EU)</a:t>
            </a:r>
            <a:r>
              <a:rPr lang="en-GB" altLang="en-US" sz="2000" dirty="0" smtClean="0">
                <a:solidFill>
                  <a:srgbClr val="0070C0"/>
                </a:solidFill>
                <a:latin typeface="Arial" pitchFamily="34" charset="0"/>
              </a:rPr>
              <a:t/>
            </a:r>
            <a:br>
              <a:rPr lang="en-GB" altLang="en-US" sz="2000" dirty="0" smtClean="0">
                <a:solidFill>
                  <a:srgbClr val="0070C0"/>
                </a:solidFill>
                <a:latin typeface="Arial" pitchFamily="34" charset="0"/>
              </a:rPr>
            </a:br>
            <a:endParaRPr lang="en-GB" altLang="en-US" sz="2000" dirty="0" smtClean="0">
              <a:solidFill>
                <a:srgbClr val="0070C0"/>
              </a:solidFill>
              <a:latin typeface="Arial" pitchFamily="34" charset="0"/>
            </a:endParaRPr>
          </a:p>
          <a:p>
            <a:pPr algn="just">
              <a:lnSpc>
                <a:spcPct val="70000"/>
              </a:lnSpc>
              <a:buFont typeface="Symbol" pitchFamily="18" charset="2"/>
              <a:buChar char="Þ"/>
              <a:defRPr/>
            </a:pPr>
            <a:r>
              <a:rPr lang="en-GB" altLang="en-US" sz="1800" dirty="0" smtClean="0">
                <a:solidFill>
                  <a:srgbClr val="0070C0"/>
                </a:solidFill>
                <a:latin typeface="Arial" pitchFamily="34" charset="0"/>
              </a:rPr>
              <a:t>Fines </a:t>
            </a:r>
            <a:endParaRPr lang="en-US" altLang="en-US" sz="1800" dirty="0" smtClean="0">
              <a:solidFill>
                <a:srgbClr val="0070C0"/>
              </a:solidFill>
              <a:latin typeface="Arial" pitchFamily="34" charset="0"/>
            </a:endParaRPr>
          </a:p>
        </p:txBody>
      </p:sp>
      <p:sp>
        <p:nvSpPr>
          <p:cNvPr id="8" name="Content Placeholder 2"/>
          <p:cNvSpPr txBox="1">
            <a:spLocks/>
          </p:cNvSpPr>
          <p:nvPr/>
        </p:nvSpPr>
        <p:spPr bwMode="auto">
          <a:xfrm>
            <a:off x="755650" y="4148138"/>
            <a:ext cx="3311525" cy="2449512"/>
          </a:xfrm>
          <a:prstGeom prst="rect">
            <a:avLst/>
          </a:prstGeom>
          <a:noFill/>
          <a:ln>
            <a:solidFill>
              <a:schemeClr val="bg2">
                <a:lumMod val="10000"/>
              </a:schemeClr>
            </a:solidFill>
          </a:ln>
          <a:extLst>
            <a:ext uri="{909E8E84-426E-40DD-AFC4-6F175D3DCCD1}">
              <a14:hiddenFill xmlns:a14="http://schemas.microsoft.com/office/drawing/2010/main">
                <a:solidFill>
                  <a:srgbClr val="FFFFFF"/>
                </a:solidFill>
              </a14:hiddenFill>
            </a:ext>
          </a:extLst>
        </p:spPr>
        <p:txBody>
          <a:bodyPr/>
          <a:lstStyle>
            <a:lvl1pPr marL="341313" indent="-341313" algn="l" rtl="0" eaLnBrk="1" fontAlgn="base" latinLnBrk="0" hangingPunct="1">
              <a:spcBef>
                <a:spcPts val="763"/>
              </a:spcBef>
              <a:spcAft>
                <a:spcPct val="0"/>
              </a:spcAft>
              <a:buClr>
                <a:schemeClr val="tx1"/>
              </a:buClr>
              <a:buFont typeface="Arial" pitchFamily="34" charset="0"/>
              <a:buChar char="•"/>
              <a:defRPr sz="3200" kern="1200">
                <a:solidFill>
                  <a:schemeClr val="tx1"/>
                </a:solidFill>
                <a:latin typeface="+mn-lt"/>
                <a:ea typeface="+mn-ea"/>
                <a:cs typeface="+mn-cs"/>
              </a:defRPr>
            </a:lvl1pPr>
            <a:lvl2pPr marL="741363" indent="-284163" algn="l" rtl="0" eaLnBrk="1" fontAlgn="base" latinLnBrk="0" hangingPunct="1">
              <a:spcBef>
                <a:spcPts val="675"/>
              </a:spcBef>
              <a:spcAft>
                <a:spcPct val="0"/>
              </a:spcAft>
              <a:buClr>
                <a:schemeClr val="tx1"/>
              </a:buClr>
              <a:buFont typeface="Arial" pitchFamily="34" charset="0"/>
              <a:buChar char="–"/>
              <a:defRPr sz="2800" kern="1200">
                <a:solidFill>
                  <a:schemeClr val="tx1"/>
                </a:solidFill>
                <a:latin typeface="+mn-lt"/>
                <a:ea typeface="+mn-ea"/>
                <a:cs typeface="+mn-cs"/>
              </a:defRPr>
            </a:lvl2pPr>
            <a:lvl3pPr marL="1144588" indent="-230188" algn="l" rtl="0" eaLnBrk="1" fontAlgn="base" latinLnBrk="0" hangingPunct="1">
              <a:spcBef>
                <a:spcPts val="575"/>
              </a:spcBef>
              <a:spcAft>
                <a:spcPct val="0"/>
              </a:spcAft>
              <a:buClr>
                <a:schemeClr val="tx1"/>
              </a:buClr>
              <a:buFont typeface="Arial" pitchFamily="34" charset="0"/>
              <a:buChar char="•"/>
              <a:defRPr sz="2400" kern="1200">
                <a:solidFill>
                  <a:schemeClr val="tx1"/>
                </a:solidFill>
                <a:latin typeface="+mn-lt"/>
                <a:ea typeface="+mn-ea"/>
                <a:cs typeface="+mn-cs"/>
              </a:defRPr>
            </a:lvl3pPr>
            <a:lvl4pPr marL="1601788" indent="-230188" algn="l" rtl="0" eaLnBrk="1" fontAlgn="base" latinLnBrk="0" hangingPunct="1">
              <a:spcBef>
                <a:spcPts val="475"/>
              </a:spcBef>
              <a:spcAft>
                <a:spcPct val="0"/>
              </a:spcAft>
              <a:buClr>
                <a:schemeClr val="tx1"/>
              </a:buClr>
              <a:buFont typeface="Arial" pitchFamily="34" charset="0"/>
              <a:buChar char="–"/>
              <a:defRPr sz="2000" kern="1200">
                <a:solidFill>
                  <a:schemeClr val="tx1"/>
                </a:solidFill>
                <a:latin typeface="+mn-lt"/>
                <a:ea typeface="+mn-ea"/>
                <a:cs typeface="+mn-cs"/>
              </a:defRPr>
            </a:lvl4pPr>
            <a:lvl5pPr marL="2058988" indent="-230188" algn="l" rtl="0" eaLnBrk="1" fontAlgn="base" latinLnBrk="0" hangingPunct="1">
              <a:spcBef>
                <a:spcPts val="475"/>
              </a:spcBef>
              <a:spcAft>
                <a:spcPct val="0"/>
              </a:spcAft>
              <a:buClr>
                <a:schemeClr val="tx1"/>
              </a:buClr>
              <a:buFont typeface="Arial" pitchFamily="34" charset="0"/>
              <a:buChar char="»"/>
              <a:defRPr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lnSpc>
                <a:spcPct val="70000"/>
              </a:lnSpc>
              <a:buFontTx/>
              <a:buNone/>
              <a:defRPr/>
            </a:pPr>
            <a:r>
              <a:rPr lang="en-GB" altLang="en-US" sz="2000" dirty="0" smtClean="0">
                <a:solidFill>
                  <a:srgbClr val="0070C0"/>
                </a:solidFill>
                <a:latin typeface="Arial" pitchFamily="34" charset="0"/>
              </a:rPr>
              <a:t/>
            </a:r>
            <a:br>
              <a:rPr lang="en-GB" altLang="en-US" sz="2000" dirty="0" smtClean="0">
                <a:solidFill>
                  <a:srgbClr val="0070C0"/>
                </a:solidFill>
                <a:latin typeface="Arial" pitchFamily="34" charset="0"/>
              </a:rPr>
            </a:br>
            <a:r>
              <a:rPr lang="en-GB" altLang="en-US" sz="2000" b="1" dirty="0" smtClean="0">
                <a:solidFill>
                  <a:srgbClr val="0070C0"/>
                </a:solidFill>
                <a:latin typeface="Arial" pitchFamily="34" charset="0"/>
              </a:rPr>
              <a:t>Mixed systems (Germany, Austria, Italy …)</a:t>
            </a:r>
            <a:br>
              <a:rPr lang="en-GB" altLang="en-US" sz="2000" b="1" dirty="0" smtClean="0">
                <a:solidFill>
                  <a:srgbClr val="0070C0"/>
                </a:solidFill>
                <a:latin typeface="Arial" pitchFamily="34" charset="0"/>
              </a:rPr>
            </a:br>
            <a:endParaRPr lang="en-GB" altLang="en-US" sz="2000" b="1" dirty="0" smtClean="0">
              <a:solidFill>
                <a:srgbClr val="0070C0"/>
              </a:solidFill>
              <a:latin typeface="Arial" pitchFamily="34" charset="0"/>
            </a:endParaRPr>
          </a:p>
          <a:p>
            <a:pPr algn="just">
              <a:lnSpc>
                <a:spcPct val="70000"/>
              </a:lnSpc>
              <a:buFont typeface="Symbol" pitchFamily="18" charset="2"/>
              <a:buChar char="Þ"/>
              <a:defRPr/>
            </a:pPr>
            <a:r>
              <a:rPr lang="en-GB" altLang="en-US" sz="1800" dirty="0" smtClean="0">
                <a:solidFill>
                  <a:srgbClr val="0070C0"/>
                </a:solidFill>
                <a:latin typeface="Arial" pitchFamily="34" charset="0"/>
              </a:rPr>
              <a:t>Bid rigging in public procurement actions is a criminal offence</a:t>
            </a:r>
          </a:p>
          <a:p>
            <a:pPr algn="just">
              <a:lnSpc>
                <a:spcPct val="70000"/>
              </a:lnSpc>
              <a:buFont typeface="Symbol" pitchFamily="18" charset="2"/>
              <a:buChar char="Þ"/>
              <a:defRPr/>
            </a:pPr>
            <a:r>
              <a:rPr lang="en-GB" altLang="en-US" sz="1800" dirty="0">
                <a:solidFill>
                  <a:srgbClr val="0070C0"/>
                </a:solidFill>
                <a:latin typeface="Arial" pitchFamily="34" charset="0"/>
              </a:rPr>
              <a:t>Fines and jail sanctions </a:t>
            </a:r>
            <a:endParaRPr lang="en-US" altLang="en-US" sz="1800" dirty="0">
              <a:solidFill>
                <a:srgbClr val="0070C0"/>
              </a:solidFill>
              <a:latin typeface="Arial" pitchFamily="34" charset="0"/>
            </a:endParaRPr>
          </a:p>
          <a:p>
            <a:pPr algn="just">
              <a:lnSpc>
                <a:spcPct val="70000"/>
              </a:lnSpc>
              <a:buFont typeface="Symbol" pitchFamily="18" charset="2"/>
              <a:buChar char="Þ"/>
              <a:defRPr/>
            </a:pPr>
            <a:r>
              <a:rPr lang="en-GB" altLang="en-US" sz="1800" dirty="0" smtClean="0">
                <a:solidFill>
                  <a:srgbClr val="0070C0"/>
                </a:solidFill>
                <a:latin typeface="Arial" pitchFamily="34" charset="0"/>
              </a:rPr>
              <a:t>All other cartels subject to administrative fines</a:t>
            </a:r>
          </a:p>
        </p:txBody>
      </p:sp>
      <p:sp>
        <p:nvSpPr>
          <p:cNvPr id="2" name="Right Arrow 1"/>
          <p:cNvSpPr/>
          <p:nvPr/>
        </p:nvSpPr>
        <p:spPr>
          <a:xfrm>
            <a:off x="4211638" y="5157788"/>
            <a:ext cx="431800" cy="3603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10" name="Content Placeholder 2"/>
          <p:cNvSpPr txBox="1">
            <a:spLocks/>
          </p:cNvSpPr>
          <p:nvPr/>
        </p:nvSpPr>
        <p:spPr bwMode="auto">
          <a:xfrm>
            <a:off x="4733925" y="4256088"/>
            <a:ext cx="3311525" cy="2233612"/>
          </a:xfrm>
          <a:prstGeom prst="rect">
            <a:avLst/>
          </a:prstGeom>
          <a:noFill/>
          <a:ln>
            <a:solidFill>
              <a:schemeClr val="bg2">
                <a:lumMod val="10000"/>
              </a:schemeClr>
            </a:solidFill>
          </a:ln>
          <a:extLst>
            <a:ext uri="{909E8E84-426E-40DD-AFC4-6F175D3DCCD1}">
              <a14:hiddenFill xmlns:a14="http://schemas.microsoft.com/office/drawing/2010/main">
                <a:solidFill>
                  <a:srgbClr val="FFFFFF"/>
                </a:solidFill>
              </a14:hiddenFill>
            </a:ext>
          </a:extLst>
        </p:spPr>
        <p:txBody>
          <a:bodyPr/>
          <a:lstStyle>
            <a:lvl1pPr marL="341313" indent="-341313" algn="l" rtl="0" eaLnBrk="1" fontAlgn="base" latinLnBrk="0" hangingPunct="1">
              <a:spcBef>
                <a:spcPts val="763"/>
              </a:spcBef>
              <a:spcAft>
                <a:spcPct val="0"/>
              </a:spcAft>
              <a:buClr>
                <a:schemeClr val="tx1"/>
              </a:buClr>
              <a:buFont typeface="Arial" pitchFamily="34" charset="0"/>
              <a:buChar char="•"/>
              <a:defRPr sz="3200" kern="1200">
                <a:solidFill>
                  <a:schemeClr val="tx1"/>
                </a:solidFill>
                <a:latin typeface="+mn-lt"/>
                <a:ea typeface="+mn-ea"/>
                <a:cs typeface="+mn-cs"/>
              </a:defRPr>
            </a:lvl1pPr>
            <a:lvl2pPr marL="741363" indent="-284163" algn="l" rtl="0" eaLnBrk="1" fontAlgn="base" latinLnBrk="0" hangingPunct="1">
              <a:spcBef>
                <a:spcPts val="675"/>
              </a:spcBef>
              <a:spcAft>
                <a:spcPct val="0"/>
              </a:spcAft>
              <a:buClr>
                <a:schemeClr val="tx1"/>
              </a:buClr>
              <a:buFont typeface="Arial" pitchFamily="34" charset="0"/>
              <a:buChar char="–"/>
              <a:defRPr sz="2800" kern="1200">
                <a:solidFill>
                  <a:schemeClr val="tx1"/>
                </a:solidFill>
                <a:latin typeface="+mn-lt"/>
                <a:ea typeface="+mn-ea"/>
                <a:cs typeface="+mn-cs"/>
              </a:defRPr>
            </a:lvl2pPr>
            <a:lvl3pPr marL="1144588" indent="-230188" algn="l" rtl="0" eaLnBrk="1" fontAlgn="base" latinLnBrk="0" hangingPunct="1">
              <a:spcBef>
                <a:spcPts val="575"/>
              </a:spcBef>
              <a:spcAft>
                <a:spcPct val="0"/>
              </a:spcAft>
              <a:buClr>
                <a:schemeClr val="tx1"/>
              </a:buClr>
              <a:buFont typeface="Arial" pitchFamily="34" charset="0"/>
              <a:buChar char="•"/>
              <a:defRPr sz="2400" kern="1200">
                <a:solidFill>
                  <a:schemeClr val="tx1"/>
                </a:solidFill>
                <a:latin typeface="+mn-lt"/>
                <a:ea typeface="+mn-ea"/>
                <a:cs typeface="+mn-cs"/>
              </a:defRPr>
            </a:lvl3pPr>
            <a:lvl4pPr marL="1601788" indent="-230188" algn="l" rtl="0" eaLnBrk="1" fontAlgn="base" latinLnBrk="0" hangingPunct="1">
              <a:spcBef>
                <a:spcPts val="475"/>
              </a:spcBef>
              <a:spcAft>
                <a:spcPct val="0"/>
              </a:spcAft>
              <a:buClr>
                <a:schemeClr val="tx1"/>
              </a:buClr>
              <a:buFont typeface="Arial" pitchFamily="34" charset="0"/>
              <a:buChar char="–"/>
              <a:defRPr sz="2000" kern="1200">
                <a:solidFill>
                  <a:schemeClr val="tx1"/>
                </a:solidFill>
                <a:latin typeface="+mn-lt"/>
                <a:ea typeface="+mn-ea"/>
                <a:cs typeface="+mn-cs"/>
              </a:defRPr>
            </a:lvl4pPr>
            <a:lvl5pPr marL="2058988" indent="-230188" algn="l" rtl="0" eaLnBrk="1" fontAlgn="base" latinLnBrk="0" hangingPunct="1">
              <a:spcBef>
                <a:spcPts val="475"/>
              </a:spcBef>
              <a:spcAft>
                <a:spcPct val="0"/>
              </a:spcAft>
              <a:buClr>
                <a:schemeClr val="tx1"/>
              </a:buClr>
              <a:buFont typeface="Arial" pitchFamily="34" charset="0"/>
              <a:buChar char="»"/>
              <a:defRPr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lnSpc>
                <a:spcPct val="70000"/>
              </a:lnSpc>
              <a:buFontTx/>
              <a:buNone/>
              <a:defRPr/>
            </a:pPr>
            <a:r>
              <a:rPr lang="en-GB" altLang="en-US" sz="2000" dirty="0" smtClean="0">
                <a:solidFill>
                  <a:srgbClr val="0070C0"/>
                </a:solidFill>
                <a:latin typeface="Arial" pitchFamily="34" charset="0"/>
              </a:rPr>
              <a:t/>
            </a:r>
            <a:br>
              <a:rPr lang="en-GB" altLang="en-US" sz="2000" dirty="0" smtClean="0">
                <a:solidFill>
                  <a:srgbClr val="0070C0"/>
                </a:solidFill>
                <a:latin typeface="Arial" pitchFamily="34" charset="0"/>
              </a:rPr>
            </a:br>
            <a:r>
              <a:rPr lang="en-GB" altLang="en-US" sz="2000" b="1" dirty="0" smtClean="0">
                <a:solidFill>
                  <a:srgbClr val="0070C0"/>
                </a:solidFill>
                <a:latin typeface="Arial" pitchFamily="34" charset="0"/>
              </a:rPr>
              <a:t>Co-operation in the prosecution with</a:t>
            </a:r>
          </a:p>
          <a:p>
            <a:pPr>
              <a:lnSpc>
                <a:spcPct val="70000"/>
              </a:lnSpc>
              <a:buFont typeface="Wingdings" panose="05000000000000000000" pitchFamily="2" charset="2"/>
              <a:buChar char="Ø"/>
              <a:defRPr/>
            </a:pPr>
            <a:r>
              <a:rPr lang="en-GB" altLang="en-US" sz="2000" dirty="0" smtClean="0">
                <a:solidFill>
                  <a:srgbClr val="0070C0"/>
                </a:solidFill>
                <a:latin typeface="Arial" pitchFamily="34" charset="0"/>
              </a:rPr>
              <a:t>Public prosecutors</a:t>
            </a:r>
          </a:p>
          <a:p>
            <a:pPr>
              <a:lnSpc>
                <a:spcPct val="70000"/>
              </a:lnSpc>
              <a:buFont typeface="Wingdings" panose="05000000000000000000" pitchFamily="2" charset="2"/>
              <a:buChar char="Ø"/>
              <a:defRPr/>
            </a:pPr>
            <a:r>
              <a:rPr lang="en-GB" altLang="en-US" sz="2000" dirty="0" smtClean="0">
                <a:solidFill>
                  <a:srgbClr val="0070C0"/>
                </a:solidFill>
                <a:latin typeface="Arial" pitchFamily="34" charset="0"/>
              </a:rPr>
              <a:t>Police</a:t>
            </a:r>
          </a:p>
          <a:p>
            <a:pPr>
              <a:lnSpc>
                <a:spcPct val="70000"/>
              </a:lnSpc>
              <a:buFont typeface="Wingdings" panose="05000000000000000000" pitchFamily="2" charset="2"/>
              <a:buChar char="Ø"/>
              <a:defRPr/>
            </a:pPr>
            <a:r>
              <a:rPr lang="en-GB" altLang="en-US" sz="2000" dirty="0" smtClean="0">
                <a:solidFill>
                  <a:srgbClr val="0070C0"/>
                </a:solidFill>
                <a:latin typeface="Arial" pitchFamily="34" charset="0"/>
              </a:rPr>
              <a:t>Other government agencies</a:t>
            </a:r>
          </a:p>
          <a:p>
            <a:pPr>
              <a:lnSpc>
                <a:spcPct val="70000"/>
              </a:lnSpc>
              <a:buFont typeface="Wingdings" panose="05000000000000000000" pitchFamily="2" charset="2"/>
              <a:buChar char="Ø"/>
              <a:defRPr/>
            </a:pPr>
            <a:r>
              <a:rPr lang="en-GB" altLang="en-US" sz="2000" dirty="0" smtClean="0">
                <a:solidFill>
                  <a:srgbClr val="0070C0"/>
                </a:solidFill>
                <a:latin typeface="Arial" pitchFamily="34" charset="0"/>
              </a:rPr>
              <a:t>Courts</a:t>
            </a:r>
            <a:endParaRPr lang="en-GB" altLang="en-US" sz="1800" dirty="0" smtClean="0">
              <a:solidFill>
                <a:srgbClr val="0070C0"/>
              </a:solidFill>
              <a:latin typeface="Arial" pitchFamily="34" charset="0"/>
            </a:endParaRPr>
          </a:p>
        </p:txBody>
      </p:sp>
      <p:sp>
        <p:nvSpPr>
          <p:cNvPr id="12698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eaLnBrk="1" hangingPunct="1">
              <a:spcBef>
                <a:spcPct val="0"/>
              </a:spcBef>
              <a:buClrTx/>
              <a:buFontTx/>
              <a:buNone/>
            </a:pPr>
            <a:fld id="{741EAB4B-EE83-4B3E-B8EA-6563A5E0F68D}" type="slidenum">
              <a:rPr lang="en-US" altLang="en-US" sz="1000" smtClean="0">
                <a:solidFill>
                  <a:schemeClr val="bg1"/>
                </a:solidFill>
                <a:latin typeface="Arial" pitchFamily="34" charset="0"/>
              </a:rPr>
              <a:pPr eaLnBrk="1" hangingPunct="1">
                <a:spcBef>
                  <a:spcPct val="0"/>
                </a:spcBef>
                <a:buClrTx/>
                <a:buFontTx/>
                <a:buNone/>
              </a:pPr>
              <a:t>23</a:t>
            </a:fld>
            <a:endParaRPr lang="en-US" altLang="en-US" sz="1000" smtClean="0">
              <a:solidFill>
                <a:schemeClr val="bg1"/>
              </a:solidFill>
              <a:latin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Content Placeholder 2"/>
          <p:cNvSpPr>
            <a:spLocks noGrp="1"/>
          </p:cNvSpPr>
          <p:nvPr>
            <p:ph idx="1"/>
          </p:nvPr>
        </p:nvSpPr>
        <p:spPr/>
        <p:txBody>
          <a:bodyPr>
            <a:normAutofit lnSpcReduction="10000"/>
          </a:bodyPr>
          <a:lstStyle/>
          <a:p>
            <a:pPr marL="342000" indent="-342000" algn="just" fontAlgn="auto">
              <a:spcBef>
                <a:spcPts val="768"/>
              </a:spcBef>
              <a:spcAft>
                <a:spcPts val="0"/>
              </a:spcAft>
              <a:defRPr/>
            </a:pPr>
            <a:r>
              <a:rPr lang="en-GB" altLang="en-US" sz="1800" u="sng" smtClean="0">
                <a:solidFill>
                  <a:srgbClr val="0070C0"/>
                </a:solidFill>
                <a:latin typeface="Helvetica" pitchFamily="1" charset="0"/>
              </a:rPr>
              <a:t>103 construction</a:t>
            </a:r>
            <a:r>
              <a:rPr lang="en-GB" altLang="en-US" sz="1800" smtClean="0">
                <a:solidFill>
                  <a:srgbClr val="0070C0"/>
                </a:solidFill>
                <a:latin typeface="Helvetica" pitchFamily="1" charset="0"/>
              </a:rPr>
              <a:t> companies  were fined a total of </a:t>
            </a:r>
            <a:r>
              <a:rPr lang="en-GB" altLang="en-US" sz="1800" u="sng" smtClean="0">
                <a:solidFill>
                  <a:srgbClr val="0070C0"/>
                </a:solidFill>
                <a:latin typeface="Helvetica" pitchFamily="1" charset="0"/>
              </a:rPr>
              <a:t>143 million Euros</a:t>
            </a:r>
            <a:r>
              <a:rPr lang="en-GB" altLang="en-US" sz="1800" smtClean="0">
                <a:solidFill>
                  <a:srgbClr val="0070C0"/>
                </a:solidFill>
                <a:latin typeface="Helvetica" pitchFamily="1" charset="0"/>
              </a:rPr>
              <a:t> for colluding on building contracts.</a:t>
            </a:r>
          </a:p>
          <a:p>
            <a:pPr marL="342000" indent="-342000" algn="just" fontAlgn="auto">
              <a:spcBef>
                <a:spcPts val="768"/>
              </a:spcBef>
              <a:spcAft>
                <a:spcPts val="0"/>
              </a:spcAft>
              <a:defRPr/>
            </a:pPr>
            <a:endParaRPr lang="en-GB" altLang="en-US" sz="1800" smtClean="0">
              <a:solidFill>
                <a:srgbClr val="0070C0"/>
              </a:solidFill>
              <a:latin typeface="Helvetica" pitchFamily="1" charset="0"/>
            </a:endParaRPr>
          </a:p>
          <a:p>
            <a:pPr marL="342000" indent="-342000" algn="just" fontAlgn="auto">
              <a:spcBef>
                <a:spcPts val="768"/>
              </a:spcBef>
              <a:spcAft>
                <a:spcPts val="0"/>
              </a:spcAft>
              <a:defRPr/>
            </a:pPr>
            <a:r>
              <a:rPr lang="en-GB" altLang="en-US" sz="1800" smtClean="0">
                <a:solidFill>
                  <a:srgbClr val="0070C0"/>
                </a:solidFill>
                <a:latin typeface="Helvetica" pitchFamily="1" charset="0"/>
              </a:rPr>
              <a:t>Illegal conduct impacted </a:t>
            </a:r>
            <a:r>
              <a:rPr lang="en-GB" altLang="en-US" sz="1800" u="sng" smtClean="0">
                <a:solidFill>
                  <a:srgbClr val="0070C0"/>
                </a:solidFill>
                <a:latin typeface="Helvetica" pitchFamily="1" charset="0"/>
              </a:rPr>
              <a:t>199 tenders</a:t>
            </a:r>
            <a:r>
              <a:rPr lang="en-GB" altLang="en-US" sz="1800" smtClean="0">
                <a:solidFill>
                  <a:srgbClr val="0070C0"/>
                </a:solidFill>
                <a:latin typeface="Helvetica" pitchFamily="1" charset="0"/>
              </a:rPr>
              <a:t> for 6 years.  </a:t>
            </a:r>
          </a:p>
          <a:p>
            <a:pPr marL="342000" indent="-342000" algn="just" fontAlgn="auto">
              <a:spcBef>
                <a:spcPts val="768"/>
              </a:spcBef>
              <a:spcAft>
                <a:spcPts val="0"/>
              </a:spcAft>
              <a:defRPr/>
            </a:pPr>
            <a:endParaRPr lang="en-GB" altLang="en-US" sz="1800" smtClean="0">
              <a:solidFill>
                <a:srgbClr val="0070C0"/>
              </a:solidFill>
              <a:latin typeface="Helvetica" pitchFamily="1" charset="0"/>
            </a:endParaRPr>
          </a:p>
          <a:p>
            <a:pPr marL="342000" indent="-342000" algn="just" fontAlgn="auto">
              <a:spcBef>
                <a:spcPts val="768"/>
              </a:spcBef>
              <a:spcAft>
                <a:spcPts val="0"/>
              </a:spcAft>
              <a:defRPr/>
            </a:pPr>
            <a:r>
              <a:rPr lang="en-GB" altLang="en-US" sz="1800" smtClean="0">
                <a:solidFill>
                  <a:srgbClr val="0070C0"/>
                </a:solidFill>
                <a:latin typeface="Helvetica" pitchFamily="1" charset="0"/>
              </a:rPr>
              <a:t>More than </a:t>
            </a:r>
            <a:r>
              <a:rPr lang="en-GB" altLang="en-US" sz="1800" u="sng" smtClean="0">
                <a:solidFill>
                  <a:srgbClr val="0070C0"/>
                </a:solidFill>
                <a:latin typeface="Helvetica" pitchFamily="1" charset="0"/>
              </a:rPr>
              <a:t>220 million Euros</a:t>
            </a:r>
            <a:r>
              <a:rPr lang="en-GB" altLang="en-US" sz="1800" smtClean="0">
                <a:solidFill>
                  <a:srgbClr val="0070C0"/>
                </a:solidFill>
                <a:latin typeface="Helvetica" pitchFamily="1" charset="0"/>
              </a:rPr>
              <a:t> in projects affected, including schools and hospitals as well as numerous private projects.</a:t>
            </a:r>
          </a:p>
          <a:p>
            <a:pPr marL="342000" indent="-342000" algn="just" fontAlgn="auto">
              <a:spcBef>
                <a:spcPts val="768"/>
              </a:spcBef>
              <a:spcAft>
                <a:spcPts val="0"/>
              </a:spcAft>
              <a:defRPr/>
            </a:pPr>
            <a:endParaRPr lang="en-GB" altLang="en-US" sz="1800" smtClean="0">
              <a:solidFill>
                <a:srgbClr val="0070C0"/>
              </a:solidFill>
              <a:latin typeface="Helvetica" pitchFamily="1" charset="0"/>
            </a:endParaRPr>
          </a:p>
          <a:p>
            <a:pPr marL="342000" indent="-342000" algn="just" fontAlgn="auto">
              <a:spcBef>
                <a:spcPts val="768"/>
              </a:spcBef>
              <a:spcAft>
                <a:spcPts val="0"/>
              </a:spcAft>
              <a:defRPr/>
            </a:pPr>
            <a:r>
              <a:rPr lang="en-US" altLang="en-US" sz="1800" smtClean="0">
                <a:solidFill>
                  <a:srgbClr val="0070C0"/>
                </a:solidFill>
                <a:latin typeface="Helvetica" pitchFamily="1" charset="0"/>
              </a:rPr>
              <a:t>The OFT also received evidence of cover bidding implicating many more companies on thousands of tender processes, but focused its investigation on the alleged infringements.</a:t>
            </a:r>
            <a:endParaRPr lang="en-GB" altLang="en-US" sz="1800" smtClean="0">
              <a:solidFill>
                <a:srgbClr val="0070C0"/>
              </a:solidFill>
              <a:latin typeface="Helvetica" pitchFamily="1" charset="0"/>
            </a:endParaRPr>
          </a:p>
          <a:p>
            <a:pPr marL="342000" indent="-342000" algn="just" fontAlgn="auto">
              <a:spcBef>
                <a:spcPts val="768"/>
              </a:spcBef>
              <a:spcAft>
                <a:spcPts val="0"/>
              </a:spcAft>
              <a:defRPr/>
            </a:pPr>
            <a:endParaRPr lang="en-GB" altLang="en-US" sz="1800" smtClean="0">
              <a:solidFill>
                <a:srgbClr val="0070C0"/>
              </a:solidFill>
              <a:latin typeface="Helvetica" pitchFamily="1" charset="0"/>
            </a:endParaRPr>
          </a:p>
          <a:p>
            <a:pPr marL="342000" indent="-342000" algn="just" fontAlgn="auto">
              <a:spcBef>
                <a:spcPts val="768"/>
              </a:spcBef>
              <a:spcAft>
                <a:spcPts val="0"/>
              </a:spcAft>
              <a:defRPr/>
            </a:pPr>
            <a:r>
              <a:rPr lang="en-GB" altLang="en-US" sz="1800" smtClean="0">
                <a:solidFill>
                  <a:srgbClr val="0070C0"/>
                </a:solidFill>
                <a:latin typeface="Helvetica" pitchFamily="1" charset="0"/>
              </a:rPr>
              <a:t>Cover bidding strategies were used and compensation paid to losing bidders ranging from 3.000 – 70.000 Euros.</a:t>
            </a:r>
          </a:p>
        </p:txBody>
      </p:sp>
      <p:sp>
        <p:nvSpPr>
          <p:cNvPr id="128003" name="Title 1"/>
          <p:cNvSpPr>
            <a:spLocks noGrp="1"/>
          </p:cNvSpPr>
          <p:nvPr>
            <p:ph type="title"/>
          </p:nvPr>
        </p:nvSpPr>
        <p:spPr>
          <a:xfrm>
            <a:off x="1079500" y="238125"/>
            <a:ext cx="7416800" cy="1022350"/>
          </a:xfrm>
        </p:spPr>
        <p:txBody>
          <a:bodyPr/>
          <a:lstStyle/>
          <a:p>
            <a:pPr eaLnBrk="1" hangingPunct="1"/>
            <a:r>
              <a:rPr lang="en-GB" altLang="en-US" smtClean="0">
                <a:solidFill>
                  <a:srgbClr val="0070C0"/>
                </a:solidFill>
              </a:rPr>
              <a:t>UK - CONSTRUCTION BID RIGGING</a:t>
            </a:r>
            <a:endParaRPr lang="en-US" altLang="en-US" smtClean="0">
              <a:solidFill>
                <a:srgbClr val="0070C0"/>
              </a:solidFill>
            </a:endParaRPr>
          </a:p>
        </p:txBody>
      </p:sp>
      <p:sp>
        <p:nvSpPr>
          <p:cNvPr id="12800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eaLnBrk="1" hangingPunct="1">
              <a:spcBef>
                <a:spcPct val="0"/>
              </a:spcBef>
              <a:buClrTx/>
              <a:buFontTx/>
              <a:buNone/>
            </a:pPr>
            <a:fld id="{4ED89D07-0591-4786-9092-A5F4157B0218}" type="slidenum">
              <a:rPr lang="en-US" altLang="en-US" sz="1000" smtClean="0">
                <a:solidFill>
                  <a:schemeClr val="bg1"/>
                </a:solidFill>
                <a:latin typeface="Arial" pitchFamily="34" charset="0"/>
              </a:rPr>
              <a:pPr eaLnBrk="1" hangingPunct="1">
                <a:spcBef>
                  <a:spcPct val="0"/>
                </a:spcBef>
                <a:buClrTx/>
                <a:buFontTx/>
                <a:buNone/>
              </a:pPr>
              <a:t>24</a:t>
            </a:fld>
            <a:endParaRPr lang="en-US" altLang="en-US" sz="1000" smtClean="0">
              <a:solidFill>
                <a:schemeClr val="bg1"/>
              </a:solidFill>
              <a:latin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9500" y="238125"/>
            <a:ext cx="7740650" cy="1022350"/>
          </a:xfrm>
        </p:spPr>
        <p:txBody>
          <a:bodyPr/>
          <a:lstStyle/>
          <a:p>
            <a:pPr eaLnBrk="1" fontAlgn="auto" hangingPunct="1">
              <a:spcAft>
                <a:spcPts val="0"/>
              </a:spcAft>
              <a:defRPr/>
            </a:pPr>
            <a:r>
              <a:rPr lang="en-GB" altLang="en-US" dirty="0">
                <a:effectLst>
                  <a:outerShdw blurRad="38100" dist="38100" dir="2700000" algn="tl">
                    <a:srgbClr val="C0C0C0"/>
                  </a:outerShdw>
                </a:effectLst>
              </a:rPr>
              <a:t> </a:t>
            </a:r>
            <a:r>
              <a:rPr lang="en-GB" altLang="en-US" dirty="0">
                <a:solidFill>
                  <a:srgbClr val="0070C0"/>
                </a:solidFill>
              </a:rPr>
              <a:t>THE NETHERLANDS – CONSTRUCTION CARTEL </a:t>
            </a:r>
            <a:endParaRPr lang="en-GB" dirty="0"/>
          </a:p>
        </p:txBody>
      </p:sp>
      <p:graphicFrame>
        <p:nvGraphicFramePr>
          <p:cNvPr id="5" name="Content Placeholder 4"/>
          <p:cNvGraphicFramePr>
            <a:graphicFrameLocks/>
          </p:cNvGraphicFramePr>
          <p:nvPr/>
        </p:nvGraphicFramePr>
        <p:xfrm>
          <a:off x="539750" y="1752600"/>
          <a:ext cx="7777164" cy="4268788"/>
        </p:xfrm>
        <a:graphic>
          <a:graphicData uri="http://schemas.openxmlformats.org/drawingml/2006/table">
            <a:tbl>
              <a:tblPr/>
              <a:tblGrid>
                <a:gridCol w="1944291"/>
                <a:gridCol w="1944291"/>
                <a:gridCol w="1942833"/>
                <a:gridCol w="1945749"/>
              </a:tblGrid>
              <a:tr h="731545">
                <a:tc>
                  <a:txBody>
                    <a:bodyPr/>
                    <a:lstStyle>
                      <a:lvl1pPr eaLnBrk="0" hangingPunct="0">
                        <a:spcBef>
                          <a:spcPct val="20000"/>
                        </a:spcBef>
                        <a:defRPr sz="2800">
                          <a:solidFill>
                            <a:srgbClr val="004B78"/>
                          </a:solidFill>
                          <a:latin typeface="Georgia" pitchFamily="18" charset="0"/>
                          <a:cs typeface="Arial" pitchFamily="34" charset="0"/>
                        </a:defRPr>
                      </a:lvl1pPr>
                      <a:lvl2pPr marL="742950" indent="-285750" eaLnBrk="0" hangingPunct="0">
                        <a:spcBef>
                          <a:spcPct val="20000"/>
                        </a:spcBef>
                        <a:defRPr sz="2400">
                          <a:solidFill>
                            <a:srgbClr val="004B78"/>
                          </a:solidFill>
                          <a:latin typeface="Georgia" pitchFamily="18" charset="0"/>
                          <a:cs typeface="Arial" pitchFamily="34" charset="0"/>
                        </a:defRPr>
                      </a:lvl2pPr>
                      <a:lvl3pPr marL="1143000" indent="-228600" eaLnBrk="0" hangingPunct="0">
                        <a:spcBef>
                          <a:spcPct val="20000"/>
                        </a:spcBef>
                        <a:defRPr sz="2000">
                          <a:solidFill>
                            <a:srgbClr val="004B78"/>
                          </a:solidFill>
                          <a:latin typeface="Georgia" pitchFamily="18" charset="0"/>
                          <a:cs typeface="Arial" pitchFamily="34" charset="0"/>
                        </a:defRPr>
                      </a:lvl3pPr>
                      <a:lvl4pPr marL="1600200" indent="-228600" eaLnBrk="0" hangingPunct="0">
                        <a:spcBef>
                          <a:spcPct val="20000"/>
                        </a:spcBef>
                        <a:defRPr>
                          <a:solidFill>
                            <a:srgbClr val="004B78"/>
                          </a:solidFill>
                          <a:latin typeface="Georgia" pitchFamily="18" charset="0"/>
                          <a:cs typeface="Arial" pitchFamily="34" charset="0"/>
                        </a:defRPr>
                      </a:lvl4pPr>
                      <a:lvl5pPr marL="2057400" indent="-228600" eaLnBrk="0" hangingPunct="0">
                        <a:spcBef>
                          <a:spcPct val="20000"/>
                        </a:spcBef>
                        <a:defRPr>
                          <a:solidFill>
                            <a:srgbClr val="004B78"/>
                          </a:solidFill>
                          <a:latin typeface="Georgia" pitchFamily="18" charset="0"/>
                          <a:cs typeface="Arial" pitchFamily="34" charset="0"/>
                        </a:defRPr>
                      </a:lvl5pPr>
                      <a:lvl6pPr marL="2514600" indent="-228600" eaLnBrk="0" fontAlgn="base" hangingPunct="0">
                        <a:spcBef>
                          <a:spcPct val="20000"/>
                        </a:spcBef>
                        <a:spcAft>
                          <a:spcPct val="0"/>
                        </a:spcAft>
                        <a:defRPr>
                          <a:solidFill>
                            <a:srgbClr val="004B78"/>
                          </a:solidFill>
                          <a:latin typeface="Georgia" pitchFamily="18" charset="0"/>
                          <a:cs typeface="Arial" pitchFamily="34" charset="0"/>
                        </a:defRPr>
                      </a:lvl6pPr>
                      <a:lvl7pPr marL="2971800" indent="-228600" eaLnBrk="0" fontAlgn="base" hangingPunct="0">
                        <a:spcBef>
                          <a:spcPct val="20000"/>
                        </a:spcBef>
                        <a:spcAft>
                          <a:spcPct val="0"/>
                        </a:spcAft>
                        <a:defRPr>
                          <a:solidFill>
                            <a:srgbClr val="004B78"/>
                          </a:solidFill>
                          <a:latin typeface="Georgia" pitchFamily="18" charset="0"/>
                          <a:cs typeface="Arial" pitchFamily="34" charset="0"/>
                        </a:defRPr>
                      </a:lvl7pPr>
                      <a:lvl8pPr marL="3429000" indent="-228600" eaLnBrk="0" fontAlgn="base" hangingPunct="0">
                        <a:spcBef>
                          <a:spcPct val="20000"/>
                        </a:spcBef>
                        <a:spcAft>
                          <a:spcPct val="0"/>
                        </a:spcAft>
                        <a:defRPr>
                          <a:solidFill>
                            <a:srgbClr val="004B78"/>
                          </a:solidFill>
                          <a:latin typeface="Georgia" pitchFamily="18" charset="0"/>
                          <a:cs typeface="Arial" pitchFamily="34" charset="0"/>
                        </a:defRPr>
                      </a:lvl8pPr>
                      <a:lvl9pPr marL="3886200" indent="-228600" eaLnBrk="0" fontAlgn="base" hangingPunct="0">
                        <a:spcBef>
                          <a:spcPct val="20000"/>
                        </a:spcBef>
                        <a:spcAft>
                          <a:spcPct val="0"/>
                        </a:spcAft>
                        <a:defRPr>
                          <a:solidFill>
                            <a:srgbClr val="004B78"/>
                          </a:solidFill>
                          <a:latin typeface="Georgia" pitchFamily="18"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en-US" sz="1400" b="1" i="0" u="none" strike="noStrike" cap="none" normalizeH="0" baseline="0" dirty="0" smtClean="0">
                        <a:ln>
                          <a:noFill/>
                        </a:ln>
                        <a:solidFill>
                          <a:srgbClr val="0070C0"/>
                        </a:solidFill>
                        <a:effectLst/>
                        <a:latin typeface="+mj-l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rgbClr val="0070C0"/>
                          </a:solidFill>
                          <a:effectLst/>
                          <a:latin typeface="+mj-lt"/>
                          <a:cs typeface="Arial" pitchFamily="34" charset="0"/>
                        </a:rPr>
                        <a:t>Sector</a:t>
                      </a:r>
                      <a:endParaRPr kumimoji="0" lang="en-US" altLang="en-US" sz="1400" b="1" i="0" u="none" strike="noStrike" cap="none" normalizeH="0" baseline="0" dirty="0" smtClean="0">
                        <a:ln>
                          <a:noFill/>
                        </a:ln>
                        <a:solidFill>
                          <a:srgbClr val="0070C0"/>
                        </a:solidFill>
                        <a:effectLst/>
                        <a:latin typeface="+mj-lt"/>
                        <a:cs typeface="Arial" pitchFamily="34" charset="0"/>
                      </a:endParaRPr>
                    </a:p>
                  </a:txBody>
                  <a:tcPr marL="91444" marR="91444"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alpha val="26000"/>
                      </a:schemeClr>
                    </a:solidFill>
                  </a:tcPr>
                </a:tc>
                <a:tc>
                  <a:txBody>
                    <a:bodyPr/>
                    <a:lstStyle>
                      <a:lvl1pPr eaLnBrk="0" hangingPunct="0">
                        <a:spcBef>
                          <a:spcPct val="20000"/>
                        </a:spcBef>
                        <a:defRPr sz="2800">
                          <a:solidFill>
                            <a:srgbClr val="004B78"/>
                          </a:solidFill>
                          <a:latin typeface="Georgia" pitchFamily="18" charset="0"/>
                          <a:cs typeface="Arial" pitchFamily="34" charset="0"/>
                        </a:defRPr>
                      </a:lvl1pPr>
                      <a:lvl2pPr marL="742950" indent="-285750" eaLnBrk="0" hangingPunct="0">
                        <a:spcBef>
                          <a:spcPct val="20000"/>
                        </a:spcBef>
                        <a:defRPr sz="2400">
                          <a:solidFill>
                            <a:srgbClr val="004B78"/>
                          </a:solidFill>
                          <a:latin typeface="Georgia" pitchFamily="18" charset="0"/>
                          <a:cs typeface="Arial" pitchFamily="34" charset="0"/>
                        </a:defRPr>
                      </a:lvl2pPr>
                      <a:lvl3pPr marL="1143000" indent="-228600" eaLnBrk="0" hangingPunct="0">
                        <a:spcBef>
                          <a:spcPct val="20000"/>
                        </a:spcBef>
                        <a:defRPr sz="2000">
                          <a:solidFill>
                            <a:srgbClr val="004B78"/>
                          </a:solidFill>
                          <a:latin typeface="Georgia" pitchFamily="18" charset="0"/>
                          <a:cs typeface="Arial" pitchFamily="34" charset="0"/>
                        </a:defRPr>
                      </a:lvl3pPr>
                      <a:lvl4pPr marL="1600200" indent="-228600" eaLnBrk="0" hangingPunct="0">
                        <a:spcBef>
                          <a:spcPct val="20000"/>
                        </a:spcBef>
                        <a:defRPr>
                          <a:solidFill>
                            <a:srgbClr val="004B78"/>
                          </a:solidFill>
                          <a:latin typeface="Georgia" pitchFamily="18" charset="0"/>
                          <a:cs typeface="Arial" pitchFamily="34" charset="0"/>
                        </a:defRPr>
                      </a:lvl4pPr>
                      <a:lvl5pPr marL="2057400" indent="-228600" eaLnBrk="0" hangingPunct="0">
                        <a:spcBef>
                          <a:spcPct val="20000"/>
                        </a:spcBef>
                        <a:defRPr>
                          <a:solidFill>
                            <a:srgbClr val="004B78"/>
                          </a:solidFill>
                          <a:latin typeface="Georgia" pitchFamily="18" charset="0"/>
                          <a:cs typeface="Arial" pitchFamily="34" charset="0"/>
                        </a:defRPr>
                      </a:lvl5pPr>
                      <a:lvl6pPr marL="2514600" indent="-228600" eaLnBrk="0" fontAlgn="base" hangingPunct="0">
                        <a:spcBef>
                          <a:spcPct val="20000"/>
                        </a:spcBef>
                        <a:spcAft>
                          <a:spcPct val="0"/>
                        </a:spcAft>
                        <a:defRPr>
                          <a:solidFill>
                            <a:srgbClr val="004B78"/>
                          </a:solidFill>
                          <a:latin typeface="Georgia" pitchFamily="18" charset="0"/>
                          <a:cs typeface="Arial" pitchFamily="34" charset="0"/>
                        </a:defRPr>
                      </a:lvl6pPr>
                      <a:lvl7pPr marL="2971800" indent="-228600" eaLnBrk="0" fontAlgn="base" hangingPunct="0">
                        <a:spcBef>
                          <a:spcPct val="20000"/>
                        </a:spcBef>
                        <a:spcAft>
                          <a:spcPct val="0"/>
                        </a:spcAft>
                        <a:defRPr>
                          <a:solidFill>
                            <a:srgbClr val="004B78"/>
                          </a:solidFill>
                          <a:latin typeface="Georgia" pitchFamily="18" charset="0"/>
                          <a:cs typeface="Arial" pitchFamily="34" charset="0"/>
                        </a:defRPr>
                      </a:lvl7pPr>
                      <a:lvl8pPr marL="3429000" indent="-228600" eaLnBrk="0" fontAlgn="base" hangingPunct="0">
                        <a:spcBef>
                          <a:spcPct val="20000"/>
                        </a:spcBef>
                        <a:spcAft>
                          <a:spcPct val="0"/>
                        </a:spcAft>
                        <a:defRPr>
                          <a:solidFill>
                            <a:srgbClr val="004B78"/>
                          </a:solidFill>
                          <a:latin typeface="Georgia" pitchFamily="18" charset="0"/>
                          <a:cs typeface="Arial" pitchFamily="34" charset="0"/>
                        </a:defRPr>
                      </a:lvl8pPr>
                      <a:lvl9pPr marL="3886200" indent="-228600" eaLnBrk="0" fontAlgn="base" hangingPunct="0">
                        <a:spcBef>
                          <a:spcPct val="20000"/>
                        </a:spcBef>
                        <a:spcAft>
                          <a:spcPct val="0"/>
                        </a:spcAft>
                        <a:defRPr>
                          <a:solidFill>
                            <a:srgbClr val="004B78"/>
                          </a:solidFill>
                          <a:latin typeface="Georgia" pitchFamily="18"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en-US" sz="1400" b="1" i="0" u="none" strike="noStrike" cap="none" normalizeH="0" baseline="0" dirty="0" smtClean="0">
                        <a:ln>
                          <a:noFill/>
                        </a:ln>
                        <a:solidFill>
                          <a:srgbClr val="0070C0"/>
                        </a:solidFill>
                        <a:effectLst/>
                        <a:latin typeface="+mj-l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rgbClr val="0070C0"/>
                          </a:solidFill>
                          <a:effectLst/>
                          <a:latin typeface="+mj-lt"/>
                          <a:cs typeface="Arial" pitchFamily="34" charset="0"/>
                        </a:rPr>
                        <a:t>Infringement</a:t>
                      </a:r>
                      <a:endParaRPr kumimoji="0" lang="en-US" altLang="en-US" sz="1400" b="1" i="0" u="none" strike="noStrike" cap="none" normalizeH="0" baseline="0" dirty="0" smtClean="0">
                        <a:ln>
                          <a:noFill/>
                        </a:ln>
                        <a:solidFill>
                          <a:srgbClr val="0070C0"/>
                        </a:solidFill>
                        <a:effectLst/>
                        <a:latin typeface="+mj-lt"/>
                        <a:cs typeface="Arial" pitchFamily="34" charset="0"/>
                      </a:endParaRPr>
                    </a:p>
                  </a:txBody>
                  <a:tcPr marL="91444" marR="91444"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alpha val="26000"/>
                      </a:schemeClr>
                    </a:solidFill>
                  </a:tcPr>
                </a:tc>
                <a:tc>
                  <a:txBody>
                    <a:bodyPr/>
                    <a:lstStyle>
                      <a:lvl1pPr eaLnBrk="0" hangingPunct="0">
                        <a:spcBef>
                          <a:spcPct val="20000"/>
                        </a:spcBef>
                        <a:defRPr sz="2800">
                          <a:solidFill>
                            <a:srgbClr val="004B78"/>
                          </a:solidFill>
                          <a:latin typeface="Georgia" pitchFamily="18" charset="0"/>
                          <a:cs typeface="Arial" pitchFamily="34" charset="0"/>
                        </a:defRPr>
                      </a:lvl1pPr>
                      <a:lvl2pPr marL="742950" indent="-285750" eaLnBrk="0" hangingPunct="0">
                        <a:spcBef>
                          <a:spcPct val="20000"/>
                        </a:spcBef>
                        <a:defRPr sz="2400">
                          <a:solidFill>
                            <a:srgbClr val="004B78"/>
                          </a:solidFill>
                          <a:latin typeface="Georgia" pitchFamily="18" charset="0"/>
                          <a:cs typeface="Arial" pitchFamily="34" charset="0"/>
                        </a:defRPr>
                      </a:lvl2pPr>
                      <a:lvl3pPr marL="1143000" indent="-228600" eaLnBrk="0" hangingPunct="0">
                        <a:spcBef>
                          <a:spcPct val="20000"/>
                        </a:spcBef>
                        <a:defRPr sz="2000">
                          <a:solidFill>
                            <a:srgbClr val="004B78"/>
                          </a:solidFill>
                          <a:latin typeface="Georgia" pitchFamily="18" charset="0"/>
                          <a:cs typeface="Arial" pitchFamily="34" charset="0"/>
                        </a:defRPr>
                      </a:lvl3pPr>
                      <a:lvl4pPr marL="1600200" indent="-228600" eaLnBrk="0" hangingPunct="0">
                        <a:spcBef>
                          <a:spcPct val="20000"/>
                        </a:spcBef>
                        <a:defRPr>
                          <a:solidFill>
                            <a:srgbClr val="004B78"/>
                          </a:solidFill>
                          <a:latin typeface="Georgia" pitchFamily="18" charset="0"/>
                          <a:cs typeface="Arial" pitchFamily="34" charset="0"/>
                        </a:defRPr>
                      </a:lvl4pPr>
                      <a:lvl5pPr marL="2057400" indent="-228600" eaLnBrk="0" hangingPunct="0">
                        <a:spcBef>
                          <a:spcPct val="20000"/>
                        </a:spcBef>
                        <a:defRPr>
                          <a:solidFill>
                            <a:srgbClr val="004B78"/>
                          </a:solidFill>
                          <a:latin typeface="Georgia" pitchFamily="18" charset="0"/>
                          <a:cs typeface="Arial" pitchFamily="34" charset="0"/>
                        </a:defRPr>
                      </a:lvl5pPr>
                      <a:lvl6pPr marL="2514600" indent="-228600" eaLnBrk="0" fontAlgn="base" hangingPunct="0">
                        <a:spcBef>
                          <a:spcPct val="20000"/>
                        </a:spcBef>
                        <a:spcAft>
                          <a:spcPct val="0"/>
                        </a:spcAft>
                        <a:defRPr>
                          <a:solidFill>
                            <a:srgbClr val="004B78"/>
                          </a:solidFill>
                          <a:latin typeface="Georgia" pitchFamily="18" charset="0"/>
                          <a:cs typeface="Arial" pitchFamily="34" charset="0"/>
                        </a:defRPr>
                      </a:lvl6pPr>
                      <a:lvl7pPr marL="2971800" indent="-228600" eaLnBrk="0" fontAlgn="base" hangingPunct="0">
                        <a:spcBef>
                          <a:spcPct val="20000"/>
                        </a:spcBef>
                        <a:spcAft>
                          <a:spcPct val="0"/>
                        </a:spcAft>
                        <a:defRPr>
                          <a:solidFill>
                            <a:srgbClr val="004B78"/>
                          </a:solidFill>
                          <a:latin typeface="Georgia" pitchFamily="18" charset="0"/>
                          <a:cs typeface="Arial" pitchFamily="34" charset="0"/>
                        </a:defRPr>
                      </a:lvl7pPr>
                      <a:lvl8pPr marL="3429000" indent="-228600" eaLnBrk="0" fontAlgn="base" hangingPunct="0">
                        <a:spcBef>
                          <a:spcPct val="20000"/>
                        </a:spcBef>
                        <a:spcAft>
                          <a:spcPct val="0"/>
                        </a:spcAft>
                        <a:defRPr>
                          <a:solidFill>
                            <a:srgbClr val="004B78"/>
                          </a:solidFill>
                          <a:latin typeface="Georgia" pitchFamily="18" charset="0"/>
                          <a:cs typeface="Arial" pitchFamily="34" charset="0"/>
                        </a:defRPr>
                      </a:lvl8pPr>
                      <a:lvl9pPr marL="3886200" indent="-228600" eaLnBrk="0" fontAlgn="base" hangingPunct="0">
                        <a:spcBef>
                          <a:spcPct val="20000"/>
                        </a:spcBef>
                        <a:spcAft>
                          <a:spcPct val="0"/>
                        </a:spcAft>
                        <a:defRPr>
                          <a:solidFill>
                            <a:srgbClr val="004B78"/>
                          </a:solidFill>
                          <a:latin typeface="Georgia" pitchFamily="18"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en-US" sz="1400" b="1" i="0" u="none" strike="noStrike" cap="none" normalizeH="0" baseline="0" dirty="0" smtClean="0">
                        <a:ln>
                          <a:noFill/>
                        </a:ln>
                        <a:solidFill>
                          <a:srgbClr val="0070C0"/>
                        </a:solidFill>
                        <a:effectLst/>
                        <a:latin typeface="+mj-l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rgbClr val="0070C0"/>
                          </a:solidFill>
                          <a:effectLst/>
                          <a:latin typeface="+mj-lt"/>
                          <a:cs typeface="Arial" pitchFamily="34" charset="0"/>
                        </a:rPr>
                        <a:t>Number of Firms Fined</a:t>
                      </a:r>
                      <a:endParaRPr kumimoji="0" lang="en-US" altLang="en-US" sz="1400" b="1" i="0" u="none" strike="noStrike" cap="none" normalizeH="0" baseline="0" dirty="0" smtClean="0">
                        <a:ln>
                          <a:noFill/>
                        </a:ln>
                        <a:solidFill>
                          <a:srgbClr val="0070C0"/>
                        </a:solidFill>
                        <a:effectLst/>
                        <a:latin typeface="+mj-lt"/>
                        <a:cs typeface="Arial" pitchFamily="34" charset="0"/>
                      </a:endParaRPr>
                    </a:p>
                  </a:txBody>
                  <a:tcPr marL="91444" marR="91444"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alpha val="26000"/>
                      </a:schemeClr>
                    </a:solidFill>
                  </a:tcPr>
                </a:tc>
                <a:tc>
                  <a:txBody>
                    <a:bodyPr/>
                    <a:lstStyle>
                      <a:lvl1pPr eaLnBrk="0" hangingPunct="0">
                        <a:spcBef>
                          <a:spcPct val="20000"/>
                        </a:spcBef>
                        <a:defRPr sz="2800">
                          <a:solidFill>
                            <a:srgbClr val="004B78"/>
                          </a:solidFill>
                          <a:latin typeface="Georgia" pitchFamily="18" charset="0"/>
                          <a:cs typeface="Arial" pitchFamily="34" charset="0"/>
                        </a:defRPr>
                      </a:lvl1pPr>
                      <a:lvl2pPr marL="742950" indent="-285750" eaLnBrk="0" hangingPunct="0">
                        <a:spcBef>
                          <a:spcPct val="20000"/>
                        </a:spcBef>
                        <a:defRPr sz="2400">
                          <a:solidFill>
                            <a:srgbClr val="004B78"/>
                          </a:solidFill>
                          <a:latin typeface="Georgia" pitchFamily="18" charset="0"/>
                          <a:cs typeface="Arial" pitchFamily="34" charset="0"/>
                        </a:defRPr>
                      </a:lvl2pPr>
                      <a:lvl3pPr marL="1143000" indent="-228600" eaLnBrk="0" hangingPunct="0">
                        <a:spcBef>
                          <a:spcPct val="20000"/>
                        </a:spcBef>
                        <a:defRPr sz="2000">
                          <a:solidFill>
                            <a:srgbClr val="004B78"/>
                          </a:solidFill>
                          <a:latin typeface="Georgia" pitchFamily="18" charset="0"/>
                          <a:cs typeface="Arial" pitchFamily="34" charset="0"/>
                        </a:defRPr>
                      </a:lvl3pPr>
                      <a:lvl4pPr marL="1600200" indent="-228600" eaLnBrk="0" hangingPunct="0">
                        <a:spcBef>
                          <a:spcPct val="20000"/>
                        </a:spcBef>
                        <a:defRPr>
                          <a:solidFill>
                            <a:srgbClr val="004B78"/>
                          </a:solidFill>
                          <a:latin typeface="Georgia" pitchFamily="18" charset="0"/>
                          <a:cs typeface="Arial" pitchFamily="34" charset="0"/>
                        </a:defRPr>
                      </a:lvl4pPr>
                      <a:lvl5pPr marL="2057400" indent="-228600" eaLnBrk="0" hangingPunct="0">
                        <a:spcBef>
                          <a:spcPct val="20000"/>
                        </a:spcBef>
                        <a:defRPr>
                          <a:solidFill>
                            <a:srgbClr val="004B78"/>
                          </a:solidFill>
                          <a:latin typeface="Georgia" pitchFamily="18" charset="0"/>
                          <a:cs typeface="Arial" pitchFamily="34" charset="0"/>
                        </a:defRPr>
                      </a:lvl5pPr>
                      <a:lvl6pPr marL="2514600" indent="-228600" eaLnBrk="0" fontAlgn="base" hangingPunct="0">
                        <a:spcBef>
                          <a:spcPct val="20000"/>
                        </a:spcBef>
                        <a:spcAft>
                          <a:spcPct val="0"/>
                        </a:spcAft>
                        <a:defRPr>
                          <a:solidFill>
                            <a:srgbClr val="004B78"/>
                          </a:solidFill>
                          <a:latin typeface="Georgia" pitchFamily="18" charset="0"/>
                          <a:cs typeface="Arial" pitchFamily="34" charset="0"/>
                        </a:defRPr>
                      </a:lvl6pPr>
                      <a:lvl7pPr marL="2971800" indent="-228600" eaLnBrk="0" fontAlgn="base" hangingPunct="0">
                        <a:spcBef>
                          <a:spcPct val="20000"/>
                        </a:spcBef>
                        <a:spcAft>
                          <a:spcPct val="0"/>
                        </a:spcAft>
                        <a:defRPr>
                          <a:solidFill>
                            <a:srgbClr val="004B78"/>
                          </a:solidFill>
                          <a:latin typeface="Georgia" pitchFamily="18" charset="0"/>
                          <a:cs typeface="Arial" pitchFamily="34" charset="0"/>
                        </a:defRPr>
                      </a:lvl7pPr>
                      <a:lvl8pPr marL="3429000" indent="-228600" eaLnBrk="0" fontAlgn="base" hangingPunct="0">
                        <a:spcBef>
                          <a:spcPct val="20000"/>
                        </a:spcBef>
                        <a:spcAft>
                          <a:spcPct val="0"/>
                        </a:spcAft>
                        <a:defRPr>
                          <a:solidFill>
                            <a:srgbClr val="004B78"/>
                          </a:solidFill>
                          <a:latin typeface="Georgia" pitchFamily="18" charset="0"/>
                          <a:cs typeface="Arial" pitchFamily="34" charset="0"/>
                        </a:defRPr>
                      </a:lvl8pPr>
                      <a:lvl9pPr marL="3886200" indent="-228600" eaLnBrk="0" fontAlgn="base" hangingPunct="0">
                        <a:spcBef>
                          <a:spcPct val="20000"/>
                        </a:spcBef>
                        <a:spcAft>
                          <a:spcPct val="0"/>
                        </a:spcAft>
                        <a:defRPr>
                          <a:solidFill>
                            <a:srgbClr val="004B78"/>
                          </a:solidFill>
                          <a:latin typeface="Georgia" pitchFamily="18"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en-US" sz="1400" b="1" i="0" u="none" strike="noStrike" cap="none" normalizeH="0" baseline="0" dirty="0" smtClean="0">
                        <a:ln>
                          <a:noFill/>
                        </a:ln>
                        <a:solidFill>
                          <a:srgbClr val="0070C0"/>
                        </a:solidFill>
                        <a:effectLst/>
                        <a:latin typeface="+mj-l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rgbClr val="0070C0"/>
                          </a:solidFill>
                          <a:effectLst/>
                          <a:latin typeface="+mj-lt"/>
                          <a:cs typeface="Arial" pitchFamily="34" charset="0"/>
                        </a:rPr>
                        <a:t>Total Fines</a:t>
                      </a:r>
                      <a:endParaRPr kumimoji="0" lang="en-US" altLang="en-US" sz="1400" b="1" i="0" u="none" strike="noStrike" cap="none" normalizeH="0" baseline="0" dirty="0" smtClean="0">
                        <a:ln>
                          <a:noFill/>
                        </a:ln>
                        <a:solidFill>
                          <a:srgbClr val="0070C0"/>
                        </a:solidFill>
                        <a:effectLst/>
                        <a:latin typeface="+mj-lt"/>
                        <a:cs typeface="Arial" pitchFamily="34" charset="0"/>
                      </a:endParaRPr>
                    </a:p>
                  </a:txBody>
                  <a:tcPr marL="91444" marR="91444"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alpha val="26000"/>
                      </a:schemeClr>
                    </a:solidFill>
                  </a:tcPr>
                </a:tc>
              </a:tr>
              <a:tr h="944909">
                <a:tc>
                  <a:txBody>
                    <a:bodyPr/>
                    <a:lstStyle>
                      <a:lvl1pPr eaLnBrk="0" hangingPunct="0">
                        <a:spcBef>
                          <a:spcPct val="20000"/>
                        </a:spcBef>
                        <a:defRPr sz="2800">
                          <a:solidFill>
                            <a:srgbClr val="004B78"/>
                          </a:solidFill>
                          <a:latin typeface="Georgia" pitchFamily="18" charset="0"/>
                          <a:cs typeface="Arial" pitchFamily="34" charset="0"/>
                        </a:defRPr>
                      </a:lvl1pPr>
                      <a:lvl2pPr marL="742950" indent="-285750" eaLnBrk="0" hangingPunct="0">
                        <a:spcBef>
                          <a:spcPct val="20000"/>
                        </a:spcBef>
                        <a:defRPr sz="2400">
                          <a:solidFill>
                            <a:srgbClr val="004B78"/>
                          </a:solidFill>
                          <a:latin typeface="Georgia" pitchFamily="18" charset="0"/>
                          <a:cs typeface="Arial" pitchFamily="34" charset="0"/>
                        </a:defRPr>
                      </a:lvl2pPr>
                      <a:lvl3pPr marL="1143000" indent="-228600" eaLnBrk="0" hangingPunct="0">
                        <a:spcBef>
                          <a:spcPct val="20000"/>
                        </a:spcBef>
                        <a:defRPr sz="2000">
                          <a:solidFill>
                            <a:srgbClr val="004B78"/>
                          </a:solidFill>
                          <a:latin typeface="Georgia" pitchFamily="18" charset="0"/>
                          <a:cs typeface="Arial" pitchFamily="34" charset="0"/>
                        </a:defRPr>
                      </a:lvl3pPr>
                      <a:lvl4pPr marL="1600200" indent="-228600" eaLnBrk="0" hangingPunct="0">
                        <a:spcBef>
                          <a:spcPct val="20000"/>
                        </a:spcBef>
                        <a:defRPr>
                          <a:solidFill>
                            <a:srgbClr val="004B78"/>
                          </a:solidFill>
                          <a:latin typeface="Georgia" pitchFamily="18" charset="0"/>
                          <a:cs typeface="Arial" pitchFamily="34" charset="0"/>
                        </a:defRPr>
                      </a:lvl4pPr>
                      <a:lvl5pPr marL="2057400" indent="-228600" eaLnBrk="0" hangingPunct="0">
                        <a:spcBef>
                          <a:spcPct val="20000"/>
                        </a:spcBef>
                        <a:defRPr>
                          <a:solidFill>
                            <a:srgbClr val="004B78"/>
                          </a:solidFill>
                          <a:latin typeface="Georgia" pitchFamily="18" charset="0"/>
                          <a:cs typeface="Arial" pitchFamily="34" charset="0"/>
                        </a:defRPr>
                      </a:lvl5pPr>
                      <a:lvl6pPr marL="2514600" indent="-228600" eaLnBrk="0" fontAlgn="base" hangingPunct="0">
                        <a:spcBef>
                          <a:spcPct val="20000"/>
                        </a:spcBef>
                        <a:spcAft>
                          <a:spcPct val="0"/>
                        </a:spcAft>
                        <a:defRPr>
                          <a:solidFill>
                            <a:srgbClr val="004B78"/>
                          </a:solidFill>
                          <a:latin typeface="Georgia" pitchFamily="18" charset="0"/>
                          <a:cs typeface="Arial" pitchFamily="34" charset="0"/>
                        </a:defRPr>
                      </a:lvl6pPr>
                      <a:lvl7pPr marL="2971800" indent="-228600" eaLnBrk="0" fontAlgn="base" hangingPunct="0">
                        <a:spcBef>
                          <a:spcPct val="20000"/>
                        </a:spcBef>
                        <a:spcAft>
                          <a:spcPct val="0"/>
                        </a:spcAft>
                        <a:defRPr>
                          <a:solidFill>
                            <a:srgbClr val="004B78"/>
                          </a:solidFill>
                          <a:latin typeface="Georgia" pitchFamily="18" charset="0"/>
                          <a:cs typeface="Arial" pitchFamily="34" charset="0"/>
                        </a:defRPr>
                      </a:lvl7pPr>
                      <a:lvl8pPr marL="3429000" indent="-228600" eaLnBrk="0" fontAlgn="base" hangingPunct="0">
                        <a:spcBef>
                          <a:spcPct val="20000"/>
                        </a:spcBef>
                        <a:spcAft>
                          <a:spcPct val="0"/>
                        </a:spcAft>
                        <a:defRPr>
                          <a:solidFill>
                            <a:srgbClr val="004B78"/>
                          </a:solidFill>
                          <a:latin typeface="Georgia" pitchFamily="18" charset="0"/>
                          <a:cs typeface="Arial" pitchFamily="34" charset="0"/>
                        </a:defRPr>
                      </a:lvl8pPr>
                      <a:lvl9pPr marL="3886200" indent="-228600" eaLnBrk="0" fontAlgn="base" hangingPunct="0">
                        <a:spcBef>
                          <a:spcPct val="20000"/>
                        </a:spcBef>
                        <a:spcAft>
                          <a:spcPct val="0"/>
                        </a:spcAft>
                        <a:defRPr>
                          <a:solidFill>
                            <a:srgbClr val="004B78"/>
                          </a:solidFill>
                          <a:latin typeface="Georgia" pitchFamily="18"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en-US" sz="1400" b="0" i="0" u="none" strike="noStrike" cap="none" normalizeH="0" baseline="0" dirty="0" smtClean="0">
                        <a:ln>
                          <a:noFill/>
                        </a:ln>
                        <a:solidFill>
                          <a:srgbClr val="0070C0"/>
                        </a:solidFill>
                        <a:effectLst/>
                        <a:latin typeface="+mj-l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70C0"/>
                          </a:solidFill>
                          <a:effectLst/>
                          <a:latin typeface="+mj-lt"/>
                          <a:cs typeface="Arial" pitchFamily="34" charset="0"/>
                        </a:rPr>
                        <a:t>Highways and roads, buildings</a:t>
                      </a:r>
                      <a:endParaRPr kumimoji="0" lang="en-US" altLang="en-US" sz="1400" b="0" i="0" u="none" strike="noStrike" cap="none" normalizeH="0" baseline="0" dirty="0" smtClean="0">
                        <a:ln>
                          <a:noFill/>
                        </a:ln>
                        <a:solidFill>
                          <a:srgbClr val="0070C0"/>
                        </a:solidFill>
                        <a:effectLst/>
                        <a:latin typeface="+mj-lt"/>
                        <a:cs typeface="Arial" pitchFamily="34" charset="0"/>
                      </a:endParaRPr>
                    </a:p>
                  </a:txBody>
                  <a:tcPr marL="91444" marR="91444"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alpha val="26000"/>
                      </a:schemeClr>
                    </a:solidFill>
                  </a:tcPr>
                </a:tc>
                <a:tc>
                  <a:txBody>
                    <a:bodyPr/>
                    <a:lstStyle>
                      <a:lvl1pPr eaLnBrk="0" hangingPunct="0">
                        <a:spcBef>
                          <a:spcPct val="20000"/>
                        </a:spcBef>
                        <a:defRPr sz="2800">
                          <a:solidFill>
                            <a:srgbClr val="004B78"/>
                          </a:solidFill>
                          <a:latin typeface="Georgia" pitchFamily="18" charset="0"/>
                          <a:cs typeface="Arial" pitchFamily="34" charset="0"/>
                        </a:defRPr>
                      </a:lvl1pPr>
                      <a:lvl2pPr marL="742950" indent="-285750" eaLnBrk="0" hangingPunct="0">
                        <a:spcBef>
                          <a:spcPct val="20000"/>
                        </a:spcBef>
                        <a:defRPr sz="2400">
                          <a:solidFill>
                            <a:srgbClr val="004B78"/>
                          </a:solidFill>
                          <a:latin typeface="Georgia" pitchFamily="18" charset="0"/>
                          <a:cs typeface="Arial" pitchFamily="34" charset="0"/>
                        </a:defRPr>
                      </a:lvl2pPr>
                      <a:lvl3pPr marL="1143000" indent="-228600" eaLnBrk="0" hangingPunct="0">
                        <a:spcBef>
                          <a:spcPct val="20000"/>
                        </a:spcBef>
                        <a:defRPr sz="2000">
                          <a:solidFill>
                            <a:srgbClr val="004B78"/>
                          </a:solidFill>
                          <a:latin typeface="Georgia" pitchFamily="18" charset="0"/>
                          <a:cs typeface="Arial" pitchFamily="34" charset="0"/>
                        </a:defRPr>
                      </a:lvl3pPr>
                      <a:lvl4pPr marL="1600200" indent="-228600" eaLnBrk="0" hangingPunct="0">
                        <a:spcBef>
                          <a:spcPct val="20000"/>
                        </a:spcBef>
                        <a:defRPr>
                          <a:solidFill>
                            <a:srgbClr val="004B78"/>
                          </a:solidFill>
                          <a:latin typeface="Georgia" pitchFamily="18" charset="0"/>
                          <a:cs typeface="Arial" pitchFamily="34" charset="0"/>
                        </a:defRPr>
                      </a:lvl4pPr>
                      <a:lvl5pPr marL="2057400" indent="-228600" eaLnBrk="0" hangingPunct="0">
                        <a:spcBef>
                          <a:spcPct val="20000"/>
                        </a:spcBef>
                        <a:defRPr>
                          <a:solidFill>
                            <a:srgbClr val="004B78"/>
                          </a:solidFill>
                          <a:latin typeface="Georgia" pitchFamily="18" charset="0"/>
                          <a:cs typeface="Arial" pitchFamily="34" charset="0"/>
                        </a:defRPr>
                      </a:lvl5pPr>
                      <a:lvl6pPr marL="2514600" indent="-228600" eaLnBrk="0" fontAlgn="base" hangingPunct="0">
                        <a:spcBef>
                          <a:spcPct val="20000"/>
                        </a:spcBef>
                        <a:spcAft>
                          <a:spcPct val="0"/>
                        </a:spcAft>
                        <a:defRPr>
                          <a:solidFill>
                            <a:srgbClr val="004B78"/>
                          </a:solidFill>
                          <a:latin typeface="Georgia" pitchFamily="18" charset="0"/>
                          <a:cs typeface="Arial" pitchFamily="34" charset="0"/>
                        </a:defRPr>
                      </a:lvl6pPr>
                      <a:lvl7pPr marL="2971800" indent="-228600" eaLnBrk="0" fontAlgn="base" hangingPunct="0">
                        <a:spcBef>
                          <a:spcPct val="20000"/>
                        </a:spcBef>
                        <a:spcAft>
                          <a:spcPct val="0"/>
                        </a:spcAft>
                        <a:defRPr>
                          <a:solidFill>
                            <a:srgbClr val="004B78"/>
                          </a:solidFill>
                          <a:latin typeface="Georgia" pitchFamily="18" charset="0"/>
                          <a:cs typeface="Arial" pitchFamily="34" charset="0"/>
                        </a:defRPr>
                      </a:lvl7pPr>
                      <a:lvl8pPr marL="3429000" indent="-228600" eaLnBrk="0" fontAlgn="base" hangingPunct="0">
                        <a:spcBef>
                          <a:spcPct val="20000"/>
                        </a:spcBef>
                        <a:spcAft>
                          <a:spcPct val="0"/>
                        </a:spcAft>
                        <a:defRPr>
                          <a:solidFill>
                            <a:srgbClr val="004B78"/>
                          </a:solidFill>
                          <a:latin typeface="Georgia" pitchFamily="18" charset="0"/>
                          <a:cs typeface="Arial" pitchFamily="34" charset="0"/>
                        </a:defRPr>
                      </a:lvl8pPr>
                      <a:lvl9pPr marL="3886200" indent="-228600" eaLnBrk="0" fontAlgn="base" hangingPunct="0">
                        <a:spcBef>
                          <a:spcPct val="20000"/>
                        </a:spcBef>
                        <a:spcAft>
                          <a:spcPct val="0"/>
                        </a:spcAft>
                        <a:defRPr>
                          <a:solidFill>
                            <a:srgbClr val="004B78"/>
                          </a:solidFill>
                          <a:latin typeface="Georgia" pitchFamily="18"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en-US" sz="1400" b="0" i="0" u="none" strike="noStrike" cap="none" normalizeH="0" baseline="0" dirty="0" smtClean="0">
                        <a:ln>
                          <a:noFill/>
                        </a:ln>
                        <a:solidFill>
                          <a:srgbClr val="0070C0"/>
                        </a:solidFill>
                        <a:effectLst/>
                        <a:latin typeface="+mj-l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70C0"/>
                          </a:solidFill>
                          <a:effectLst/>
                          <a:latin typeface="+mj-lt"/>
                          <a:cs typeface="Arial" pitchFamily="34" charset="0"/>
                        </a:rPr>
                        <a:t>Complementary bidding and compensation</a:t>
                      </a:r>
                      <a:endParaRPr kumimoji="0" lang="en-US" altLang="en-US" sz="1400" b="0" i="0" u="none" strike="noStrike" cap="none" normalizeH="0" baseline="0" dirty="0" smtClean="0">
                        <a:ln>
                          <a:noFill/>
                        </a:ln>
                        <a:solidFill>
                          <a:srgbClr val="0070C0"/>
                        </a:solidFill>
                        <a:effectLst/>
                        <a:latin typeface="+mj-lt"/>
                        <a:cs typeface="Arial" pitchFamily="34" charset="0"/>
                      </a:endParaRPr>
                    </a:p>
                  </a:txBody>
                  <a:tcPr marL="91444" marR="91444"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alpha val="26000"/>
                      </a:schemeClr>
                    </a:solidFill>
                  </a:tcPr>
                </a:tc>
                <a:tc>
                  <a:txBody>
                    <a:bodyPr/>
                    <a:lstStyle>
                      <a:lvl1pPr eaLnBrk="0" hangingPunct="0">
                        <a:spcBef>
                          <a:spcPct val="20000"/>
                        </a:spcBef>
                        <a:defRPr sz="2800">
                          <a:solidFill>
                            <a:srgbClr val="004B78"/>
                          </a:solidFill>
                          <a:latin typeface="Georgia" pitchFamily="18" charset="0"/>
                          <a:cs typeface="Arial" pitchFamily="34" charset="0"/>
                        </a:defRPr>
                      </a:lvl1pPr>
                      <a:lvl2pPr marL="742950" indent="-285750" eaLnBrk="0" hangingPunct="0">
                        <a:spcBef>
                          <a:spcPct val="20000"/>
                        </a:spcBef>
                        <a:defRPr sz="2400">
                          <a:solidFill>
                            <a:srgbClr val="004B78"/>
                          </a:solidFill>
                          <a:latin typeface="Georgia" pitchFamily="18" charset="0"/>
                          <a:cs typeface="Arial" pitchFamily="34" charset="0"/>
                        </a:defRPr>
                      </a:lvl2pPr>
                      <a:lvl3pPr marL="1143000" indent="-228600" eaLnBrk="0" hangingPunct="0">
                        <a:spcBef>
                          <a:spcPct val="20000"/>
                        </a:spcBef>
                        <a:defRPr sz="2000">
                          <a:solidFill>
                            <a:srgbClr val="004B78"/>
                          </a:solidFill>
                          <a:latin typeface="Georgia" pitchFamily="18" charset="0"/>
                          <a:cs typeface="Arial" pitchFamily="34" charset="0"/>
                        </a:defRPr>
                      </a:lvl3pPr>
                      <a:lvl4pPr marL="1600200" indent="-228600" eaLnBrk="0" hangingPunct="0">
                        <a:spcBef>
                          <a:spcPct val="20000"/>
                        </a:spcBef>
                        <a:defRPr>
                          <a:solidFill>
                            <a:srgbClr val="004B78"/>
                          </a:solidFill>
                          <a:latin typeface="Georgia" pitchFamily="18" charset="0"/>
                          <a:cs typeface="Arial" pitchFamily="34" charset="0"/>
                        </a:defRPr>
                      </a:lvl4pPr>
                      <a:lvl5pPr marL="2057400" indent="-228600" eaLnBrk="0" hangingPunct="0">
                        <a:spcBef>
                          <a:spcPct val="20000"/>
                        </a:spcBef>
                        <a:defRPr>
                          <a:solidFill>
                            <a:srgbClr val="004B78"/>
                          </a:solidFill>
                          <a:latin typeface="Georgia" pitchFamily="18" charset="0"/>
                          <a:cs typeface="Arial" pitchFamily="34" charset="0"/>
                        </a:defRPr>
                      </a:lvl5pPr>
                      <a:lvl6pPr marL="2514600" indent="-228600" eaLnBrk="0" fontAlgn="base" hangingPunct="0">
                        <a:spcBef>
                          <a:spcPct val="20000"/>
                        </a:spcBef>
                        <a:spcAft>
                          <a:spcPct val="0"/>
                        </a:spcAft>
                        <a:defRPr>
                          <a:solidFill>
                            <a:srgbClr val="004B78"/>
                          </a:solidFill>
                          <a:latin typeface="Georgia" pitchFamily="18" charset="0"/>
                          <a:cs typeface="Arial" pitchFamily="34" charset="0"/>
                        </a:defRPr>
                      </a:lvl6pPr>
                      <a:lvl7pPr marL="2971800" indent="-228600" eaLnBrk="0" fontAlgn="base" hangingPunct="0">
                        <a:spcBef>
                          <a:spcPct val="20000"/>
                        </a:spcBef>
                        <a:spcAft>
                          <a:spcPct val="0"/>
                        </a:spcAft>
                        <a:defRPr>
                          <a:solidFill>
                            <a:srgbClr val="004B78"/>
                          </a:solidFill>
                          <a:latin typeface="Georgia" pitchFamily="18" charset="0"/>
                          <a:cs typeface="Arial" pitchFamily="34" charset="0"/>
                        </a:defRPr>
                      </a:lvl7pPr>
                      <a:lvl8pPr marL="3429000" indent="-228600" eaLnBrk="0" fontAlgn="base" hangingPunct="0">
                        <a:spcBef>
                          <a:spcPct val="20000"/>
                        </a:spcBef>
                        <a:spcAft>
                          <a:spcPct val="0"/>
                        </a:spcAft>
                        <a:defRPr>
                          <a:solidFill>
                            <a:srgbClr val="004B78"/>
                          </a:solidFill>
                          <a:latin typeface="Georgia" pitchFamily="18" charset="0"/>
                          <a:cs typeface="Arial" pitchFamily="34" charset="0"/>
                        </a:defRPr>
                      </a:lvl8pPr>
                      <a:lvl9pPr marL="3886200" indent="-228600" eaLnBrk="0" fontAlgn="base" hangingPunct="0">
                        <a:spcBef>
                          <a:spcPct val="20000"/>
                        </a:spcBef>
                        <a:spcAft>
                          <a:spcPct val="0"/>
                        </a:spcAft>
                        <a:defRPr>
                          <a:solidFill>
                            <a:srgbClr val="004B78"/>
                          </a:solidFill>
                          <a:latin typeface="Georgia" pitchFamily="18"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en-US" sz="1400" b="0" i="0" u="none" strike="noStrike" cap="none" normalizeH="0" baseline="0" dirty="0" smtClean="0">
                        <a:ln>
                          <a:noFill/>
                        </a:ln>
                        <a:solidFill>
                          <a:srgbClr val="0070C0"/>
                        </a:solidFill>
                        <a:effectLst/>
                        <a:latin typeface="+mj-l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70C0"/>
                          </a:solidFill>
                          <a:effectLst/>
                          <a:latin typeface="+mj-lt"/>
                          <a:cs typeface="Arial" pitchFamily="34" charset="0"/>
                        </a:rPr>
                        <a:t>611</a:t>
                      </a:r>
                      <a:endParaRPr kumimoji="0" lang="en-US" altLang="en-US" sz="1400" b="0" i="0" u="none" strike="noStrike" cap="none" normalizeH="0" baseline="0" dirty="0" smtClean="0">
                        <a:ln>
                          <a:noFill/>
                        </a:ln>
                        <a:solidFill>
                          <a:srgbClr val="0070C0"/>
                        </a:solidFill>
                        <a:effectLst/>
                        <a:latin typeface="+mj-lt"/>
                        <a:cs typeface="Arial" pitchFamily="34" charset="0"/>
                      </a:endParaRPr>
                    </a:p>
                  </a:txBody>
                  <a:tcPr marL="91444" marR="91444"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alpha val="26000"/>
                      </a:schemeClr>
                    </a:solidFill>
                  </a:tcPr>
                </a:tc>
                <a:tc>
                  <a:txBody>
                    <a:bodyPr/>
                    <a:lstStyle>
                      <a:lvl1pPr eaLnBrk="0" hangingPunct="0">
                        <a:spcBef>
                          <a:spcPct val="20000"/>
                        </a:spcBef>
                        <a:defRPr sz="2800">
                          <a:solidFill>
                            <a:srgbClr val="004B78"/>
                          </a:solidFill>
                          <a:latin typeface="Georgia" pitchFamily="18" charset="0"/>
                          <a:cs typeface="Arial" pitchFamily="34" charset="0"/>
                        </a:defRPr>
                      </a:lvl1pPr>
                      <a:lvl2pPr marL="742950" indent="-285750" eaLnBrk="0" hangingPunct="0">
                        <a:spcBef>
                          <a:spcPct val="20000"/>
                        </a:spcBef>
                        <a:defRPr sz="2400">
                          <a:solidFill>
                            <a:srgbClr val="004B78"/>
                          </a:solidFill>
                          <a:latin typeface="Georgia" pitchFamily="18" charset="0"/>
                          <a:cs typeface="Arial" pitchFamily="34" charset="0"/>
                        </a:defRPr>
                      </a:lvl2pPr>
                      <a:lvl3pPr marL="1143000" indent="-228600" eaLnBrk="0" hangingPunct="0">
                        <a:spcBef>
                          <a:spcPct val="20000"/>
                        </a:spcBef>
                        <a:defRPr sz="2000">
                          <a:solidFill>
                            <a:srgbClr val="004B78"/>
                          </a:solidFill>
                          <a:latin typeface="Georgia" pitchFamily="18" charset="0"/>
                          <a:cs typeface="Arial" pitchFamily="34" charset="0"/>
                        </a:defRPr>
                      </a:lvl3pPr>
                      <a:lvl4pPr marL="1600200" indent="-228600" eaLnBrk="0" hangingPunct="0">
                        <a:spcBef>
                          <a:spcPct val="20000"/>
                        </a:spcBef>
                        <a:defRPr>
                          <a:solidFill>
                            <a:srgbClr val="004B78"/>
                          </a:solidFill>
                          <a:latin typeface="Georgia" pitchFamily="18" charset="0"/>
                          <a:cs typeface="Arial" pitchFamily="34" charset="0"/>
                        </a:defRPr>
                      </a:lvl4pPr>
                      <a:lvl5pPr marL="2057400" indent="-228600" eaLnBrk="0" hangingPunct="0">
                        <a:spcBef>
                          <a:spcPct val="20000"/>
                        </a:spcBef>
                        <a:defRPr>
                          <a:solidFill>
                            <a:srgbClr val="004B78"/>
                          </a:solidFill>
                          <a:latin typeface="Georgia" pitchFamily="18" charset="0"/>
                          <a:cs typeface="Arial" pitchFamily="34" charset="0"/>
                        </a:defRPr>
                      </a:lvl5pPr>
                      <a:lvl6pPr marL="2514600" indent="-228600" eaLnBrk="0" fontAlgn="base" hangingPunct="0">
                        <a:spcBef>
                          <a:spcPct val="20000"/>
                        </a:spcBef>
                        <a:spcAft>
                          <a:spcPct val="0"/>
                        </a:spcAft>
                        <a:defRPr>
                          <a:solidFill>
                            <a:srgbClr val="004B78"/>
                          </a:solidFill>
                          <a:latin typeface="Georgia" pitchFamily="18" charset="0"/>
                          <a:cs typeface="Arial" pitchFamily="34" charset="0"/>
                        </a:defRPr>
                      </a:lvl6pPr>
                      <a:lvl7pPr marL="2971800" indent="-228600" eaLnBrk="0" fontAlgn="base" hangingPunct="0">
                        <a:spcBef>
                          <a:spcPct val="20000"/>
                        </a:spcBef>
                        <a:spcAft>
                          <a:spcPct val="0"/>
                        </a:spcAft>
                        <a:defRPr>
                          <a:solidFill>
                            <a:srgbClr val="004B78"/>
                          </a:solidFill>
                          <a:latin typeface="Georgia" pitchFamily="18" charset="0"/>
                          <a:cs typeface="Arial" pitchFamily="34" charset="0"/>
                        </a:defRPr>
                      </a:lvl7pPr>
                      <a:lvl8pPr marL="3429000" indent="-228600" eaLnBrk="0" fontAlgn="base" hangingPunct="0">
                        <a:spcBef>
                          <a:spcPct val="20000"/>
                        </a:spcBef>
                        <a:spcAft>
                          <a:spcPct val="0"/>
                        </a:spcAft>
                        <a:defRPr>
                          <a:solidFill>
                            <a:srgbClr val="004B78"/>
                          </a:solidFill>
                          <a:latin typeface="Georgia" pitchFamily="18" charset="0"/>
                          <a:cs typeface="Arial" pitchFamily="34" charset="0"/>
                        </a:defRPr>
                      </a:lvl8pPr>
                      <a:lvl9pPr marL="3886200" indent="-228600" eaLnBrk="0" fontAlgn="base" hangingPunct="0">
                        <a:spcBef>
                          <a:spcPct val="20000"/>
                        </a:spcBef>
                        <a:spcAft>
                          <a:spcPct val="0"/>
                        </a:spcAft>
                        <a:defRPr>
                          <a:solidFill>
                            <a:srgbClr val="004B78"/>
                          </a:solidFill>
                          <a:latin typeface="Georgia" pitchFamily="18"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en-US" sz="1400" b="0" i="0" u="none" strike="noStrike" cap="none" normalizeH="0" baseline="0" dirty="0" smtClean="0">
                        <a:ln>
                          <a:noFill/>
                        </a:ln>
                        <a:solidFill>
                          <a:srgbClr val="0070C0"/>
                        </a:solidFill>
                        <a:effectLst/>
                        <a:latin typeface="+mj-l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70C0"/>
                          </a:solidFill>
                          <a:effectLst/>
                          <a:latin typeface="+mj-lt"/>
                          <a:cs typeface="Arial" pitchFamily="34" charset="0"/>
                        </a:rPr>
                        <a:t>€71 million</a:t>
                      </a:r>
                      <a:endParaRPr kumimoji="0" lang="en-US" altLang="en-US" sz="1400" b="0" i="0" u="none" strike="noStrike" cap="none" normalizeH="0" baseline="0" dirty="0" smtClean="0">
                        <a:ln>
                          <a:noFill/>
                        </a:ln>
                        <a:solidFill>
                          <a:srgbClr val="0070C0"/>
                        </a:solidFill>
                        <a:effectLst/>
                        <a:latin typeface="+mj-lt"/>
                        <a:cs typeface="Arial" pitchFamily="34" charset="0"/>
                      </a:endParaRPr>
                    </a:p>
                  </a:txBody>
                  <a:tcPr marL="91444" marR="91444"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alpha val="26000"/>
                      </a:schemeClr>
                    </a:solidFill>
                  </a:tcPr>
                </a:tc>
              </a:tr>
              <a:tr h="720094">
                <a:tc>
                  <a:txBody>
                    <a:bodyPr/>
                    <a:lstStyle>
                      <a:lvl1pPr eaLnBrk="0" hangingPunct="0">
                        <a:spcBef>
                          <a:spcPct val="20000"/>
                        </a:spcBef>
                        <a:defRPr sz="2800">
                          <a:solidFill>
                            <a:srgbClr val="004B78"/>
                          </a:solidFill>
                          <a:latin typeface="Georgia" pitchFamily="18" charset="0"/>
                          <a:cs typeface="Arial" pitchFamily="34" charset="0"/>
                        </a:defRPr>
                      </a:lvl1pPr>
                      <a:lvl2pPr marL="742950" indent="-285750" eaLnBrk="0" hangingPunct="0">
                        <a:spcBef>
                          <a:spcPct val="20000"/>
                        </a:spcBef>
                        <a:defRPr sz="2400">
                          <a:solidFill>
                            <a:srgbClr val="004B78"/>
                          </a:solidFill>
                          <a:latin typeface="Georgia" pitchFamily="18" charset="0"/>
                          <a:cs typeface="Arial" pitchFamily="34" charset="0"/>
                        </a:defRPr>
                      </a:lvl2pPr>
                      <a:lvl3pPr marL="1143000" indent="-228600" eaLnBrk="0" hangingPunct="0">
                        <a:spcBef>
                          <a:spcPct val="20000"/>
                        </a:spcBef>
                        <a:defRPr sz="2000">
                          <a:solidFill>
                            <a:srgbClr val="004B78"/>
                          </a:solidFill>
                          <a:latin typeface="Georgia" pitchFamily="18" charset="0"/>
                          <a:cs typeface="Arial" pitchFamily="34" charset="0"/>
                        </a:defRPr>
                      </a:lvl3pPr>
                      <a:lvl4pPr marL="1600200" indent="-228600" eaLnBrk="0" hangingPunct="0">
                        <a:spcBef>
                          <a:spcPct val="20000"/>
                        </a:spcBef>
                        <a:defRPr>
                          <a:solidFill>
                            <a:srgbClr val="004B78"/>
                          </a:solidFill>
                          <a:latin typeface="Georgia" pitchFamily="18" charset="0"/>
                          <a:cs typeface="Arial" pitchFamily="34" charset="0"/>
                        </a:defRPr>
                      </a:lvl4pPr>
                      <a:lvl5pPr marL="2057400" indent="-228600" eaLnBrk="0" hangingPunct="0">
                        <a:spcBef>
                          <a:spcPct val="20000"/>
                        </a:spcBef>
                        <a:defRPr>
                          <a:solidFill>
                            <a:srgbClr val="004B78"/>
                          </a:solidFill>
                          <a:latin typeface="Georgia" pitchFamily="18" charset="0"/>
                          <a:cs typeface="Arial" pitchFamily="34" charset="0"/>
                        </a:defRPr>
                      </a:lvl5pPr>
                      <a:lvl6pPr marL="2514600" indent="-228600" eaLnBrk="0" fontAlgn="base" hangingPunct="0">
                        <a:spcBef>
                          <a:spcPct val="20000"/>
                        </a:spcBef>
                        <a:spcAft>
                          <a:spcPct val="0"/>
                        </a:spcAft>
                        <a:defRPr>
                          <a:solidFill>
                            <a:srgbClr val="004B78"/>
                          </a:solidFill>
                          <a:latin typeface="Georgia" pitchFamily="18" charset="0"/>
                          <a:cs typeface="Arial" pitchFamily="34" charset="0"/>
                        </a:defRPr>
                      </a:lvl6pPr>
                      <a:lvl7pPr marL="2971800" indent="-228600" eaLnBrk="0" fontAlgn="base" hangingPunct="0">
                        <a:spcBef>
                          <a:spcPct val="20000"/>
                        </a:spcBef>
                        <a:spcAft>
                          <a:spcPct val="0"/>
                        </a:spcAft>
                        <a:defRPr>
                          <a:solidFill>
                            <a:srgbClr val="004B78"/>
                          </a:solidFill>
                          <a:latin typeface="Georgia" pitchFamily="18" charset="0"/>
                          <a:cs typeface="Arial" pitchFamily="34" charset="0"/>
                        </a:defRPr>
                      </a:lvl7pPr>
                      <a:lvl8pPr marL="3429000" indent="-228600" eaLnBrk="0" fontAlgn="base" hangingPunct="0">
                        <a:spcBef>
                          <a:spcPct val="20000"/>
                        </a:spcBef>
                        <a:spcAft>
                          <a:spcPct val="0"/>
                        </a:spcAft>
                        <a:defRPr>
                          <a:solidFill>
                            <a:srgbClr val="004B78"/>
                          </a:solidFill>
                          <a:latin typeface="Georgia" pitchFamily="18" charset="0"/>
                          <a:cs typeface="Arial" pitchFamily="34" charset="0"/>
                        </a:defRPr>
                      </a:lvl8pPr>
                      <a:lvl9pPr marL="3886200" indent="-228600" eaLnBrk="0" fontAlgn="base" hangingPunct="0">
                        <a:spcBef>
                          <a:spcPct val="20000"/>
                        </a:spcBef>
                        <a:spcAft>
                          <a:spcPct val="0"/>
                        </a:spcAft>
                        <a:defRPr>
                          <a:solidFill>
                            <a:srgbClr val="004B78"/>
                          </a:solidFill>
                          <a:latin typeface="Georgia" pitchFamily="18"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en-US" sz="1400" b="0" i="0" u="none" strike="noStrike" cap="none" normalizeH="0" baseline="0" smtClean="0">
                        <a:ln>
                          <a:noFill/>
                        </a:ln>
                        <a:solidFill>
                          <a:srgbClr val="0070C0"/>
                        </a:solidFill>
                        <a:effectLst/>
                        <a:latin typeface="+mj-l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rgbClr val="0070C0"/>
                          </a:solidFill>
                          <a:effectLst/>
                          <a:latin typeface="+mj-lt"/>
                          <a:cs typeface="Arial" pitchFamily="34" charset="0"/>
                        </a:rPr>
                        <a:t>Concrete products</a:t>
                      </a:r>
                      <a:endParaRPr kumimoji="0" lang="en-US" altLang="en-US" sz="1400" b="0" i="0" u="none" strike="noStrike" cap="none" normalizeH="0" baseline="0" smtClean="0">
                        <a:ln>
                          <a:noFill/>
                        </a:ln>
                        <a:solidFill>
                          <a:srgbClr val="0070C0"/>
                        </a:solidFill>
                        <a:effectLst/>
                        <a:latin typeface="+mj-lt"/>
                        <a:cs typeface="Arial" pitchFamily="34" charset="0"/>
                      </a:endParaRPr>
                    </a:p>
                  </a:txBody>
                  <a:tcPr marL="91444" marR="91444"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alpha val="26000"/>
                      </a:schemeClr>
                    </a:solidFill>
                  </a:tcPr>
                </a:tc>
                <a:tc>
                  <a:txBody>
                    <a:bodyPr/>
                    <a:lstStyle>
                      <a:lvl1pPr eaLnBrk="0" hangingPunct="0">
                        <a:spcBef>
                          <a:spcPct val="20000"/>
                        </a:spcBef>
                        <a:defRPr sz="2800">
                          <a:solidFill>
                            <a:srgbClr val="004B78"/>
                          </a:solidFill>
                          <a:latin typeface="Georgia" pitchFamily="18" charset="0"/>
                          <a:cs typeface="Arial" pitchFamily="34" charset="0"/>
                        </a:defRPr>
                      </a:lvl1pPr>
                      <a:lvl2pPr marL="742950" indent="-285750" eaLnBrk="0" hangingPunct="0">
                        <a:spcBef>
                          <a:spcPct val="20000"/>
                        </a:spcBef>
                        <a:defRPr sz="2400">
                          <a:solidFill>
                            <a:srgbClr val="004B78"/>
                          </a:solidFill>
                          <a:latin typeface="Georgia" pitchFamily="18" charset="0"/>
                          <a:cs typeface="Arial" pitchFamily="34" charset="0"/>
                        </a:defRPr>
                      </a:lvl2pPr>
                      <a:lvl3pPr marL="1143000" indent="-228600" eaLnBrk="0" hangingPunct="0">
                        <a:spcBef>
                          <a:spcPct val="20000"/>
                        </a:spcBef>
                        <a:defRPr sz="2000">
                          <a:solidFill>
                            <a:srgbClr val="004B78"/>
                          </a:solidFill>
                          <a:latin typeface="Georgia" pitchFamily="18" charset="0"/>
                          <a:cs typeface="Arial" pitchFamily="34" charset="0"/>
                        </a:defRPr>
                      </a:lvl3pPr>
                      <a:lvl4pPr marL="1600200" indent="-228600" eaLnBrk="0" hangingPunct="0">
                        <a:spcBef>
                          <a:spcPct val="20000"/>
                        </a:spcBef>
                        <a:defRPr>
                          <a:solidFill>
                            <a:srgbClr val="004B78"/>
                          </a:solidFill>
                          <a:latin typeface="Georgia" pitchFamily="18" charset="0"/>
                          <a:cs typeface="Arial" pitchFamily="34" charset="0"/>
                        </a:defRPr>
                      </a:lvl4pPr>
                      <a:lvl5pPr marL="2057400" indent="-228600" eaLnBrk="0" hangingPunct="0">
                        <a:spcBef>
                          <a:spcPct val="20000"/>
                        </a:spcBef>
                        <a:defRPr>
                          <a:solidFill>
                            <a:srgbClr val="004B78"/>
                          </a:solidFill>
                          <a:latin typeface="Georgia" pitchFamily="18" charset="0"/>
                          <a:cs typeface="Arial" pitchFamily="34" charset="0"/>
                        </a:defRPr>
                      </a:lvl5pPr>
                      <a:lvl6pPr marL="2514600" indent="-228600" eaLnBrk="0" fontAlgn="base" hangingPunct="0">
                        <a:spcBef>
                          <a:spcPct val="20000"/>
                        </a:spcBef>
                        <a:spcAft>
                          <a:spcPct val="0"/>
                        </a:spcAft>
                        <a:defRPr>
                          <a:solidFill>
                            <a:srgbClr val="004B78"/>
                          </a:solidFill>
                          <a:latin typeface="Georgia" pitchFamily="18" charset="0"/>
                          <a:cs typeface="Arial" pitchFamily="34" charset="0"/>
                        </a:defRPr>
                      </a:lvl6pPr>
                      <a:lvl7pPr marL="2971800" indent="-228600" eaLnBrk="0" fontAlgn="base" hangingPunct="0">
                        <a:spcBef>
                          <a:spcPct val="20000"/>
                        </a:spcBef>
                        <a:spcAft>
                          <a:spcPct val="0"/>
                        </a:spcAft>
                        <a:defRPr>
                          <a:solidFill>
                            <a:srgbClr val="004B78"/>
                          </a:solidFill>
                          <a:latin typeface="Georgia" pitchFamily="18" charset="0"/>
                          <a:cs typeface="Arial" pitchFamily="34" charset="0"/>
                        </a:defRPr>
                      </a:lvl7pPr>
                      <a:lvl8pPr marL="3429000" indent="-228600" eaLnBrk="0" fontAlgn="base" hangingPunct="0">
                        <a:spcBef>
                          <a:spcPct val="20000"/>
                        </a:spcBef>
                        <a:spcAft>
                          <a:spcPct val="0"/>
                        </a:spcAft>
                        <a:defRPr>
                          <a:solidFill>
                            <a:srgbClr val="004B78"/>
                          </a:solidFill>
                          <a:latin typeface="Georgia" pitchFamily="18" charset="0"/>
                          <a:cs typeface="Arial" pitchFamily="34" charset="0"/>
                        </a:defRPr>
                      </a:lvl8pPr>
                      <a:lvl9pPr marL="3886200" indent="-228600" eaLnBrk="0" fontAlgn="base" hangingPunct="0">
                        <a:spcBef>
                          <a:spcPct val="20000"/>
                        </a:spcBef>
                        <a:spcAft>
                          <a:spcPct val="0"/>
                        </a:spcAft>
                        <a:defRPr>
                          <a:solidFill>
                            <a:srgbClr val="004B78"/>
                          </a:solidFill>
                          <a:latin typeface="Georgia" pitchFamily="18"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en-US" sz="1400" b="0" i="0" u="none" strike="noStrike" cap="none" normalizeH="0" baseline="0" smtClean="0">
                        <a:ln>
                          <a:noFill/>
                        </a:ln>
                        <a:solidFill>
                          <a:srgbClr val="0070C0"/>
                        </a:solidFill>
                        <a:effectLst/>
                        <a:latin typeface="+mj-l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rgbClr val="0070C0"/>
                          </a:solidFill>
                          <a:effectLst/>
                          <a:latin typeface="+mj-lt"/>
                          <a:cs typeface="Arial" pitchFamily="34" charset="0"/>
                        </a:rPr>
                        <a:t>Market division</a:t>
                      </a:r>
                      <a:endParaRPr kumimoji="0" lang="en-US" altLang="en-US" sz="1400" b="0" i="0" u="none" strike="noStrike" cap="none" normalizeH="0" baseline="0" smtClean="0">
                        <a:ln>
                          <a:noFill/>
                        </a:ln>
                        <a:solidFill>
                          <a:srgbClr val="0070C0"/>
                        </a:solidFill>
                        <a:effectLst/>
                        <a:latin typeface="+mj-lt"/>
                        <a:cs typeface="Arial" pitchFamily="34" charset="0"/>
                      </a:endParaRPr>
                    </a:p>
                  </a:txBody>
                  <a:tcPr marL="91444" marR="91444"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alpha val="26000"/>
                      </a:schemeClr>
                    </a:solidFill>
                  </a:tcPr>
                </a:tc>
                <a:tc>
                  <a:txBody>
                    <a:bodyPr/>
                    <a:lstStyle>
                      <a:lvl1pPr eaLnBrk="0" hangingPunct="0">
                        <a:spcBef>
                          <a:spcPct val="20000"/>
                        </a:spcBef>
                        <a:defRPr sz="2800">
                          <a:solidFill>
                            <a:srgbClr val="004B78"/>
                          </a:solidFill>
                          <a:latin typeface="Georgia" pitchFamily="18" charset="0"/>
                          <a:cs typeface="Arial" pitchFamily="34" charset="0"/>
                        </a:defRPr>
                      </a:lvl1pPr>
                      <a:lvl2pPr marL="742950" indent="-285750" eaLnBrk="0" hangingPunct="0">
                        <a:spcBef>
                          <a:spcPct val="20000"/>
                        </a:spcBef>
                        <a:defRPr sz="2400">
                          <a:solidFill>
                            <a:srgbClr val="004B78"/>
                          </a:solidFill>
                          <a:latin typeface="Georgia" pitchFamily="18" charset="0"/>
                          <a:cs typeface="Arial" pitchFamily="34" charset="0"/>
                        </a:defRPr>
                      </a:lvl2pPr>
                      <a:lvl3pPr marL="1143000" indent="-228600" eaLnBrk="0" hangingPunct="0">
                        <a:spcBef>
                          <a:spcPct val="20000"/>
                        </a:spcBef>
                        <a:defRPr sz="2000">
                          <a:solidFill>
                            <a:srgbClr val="004B78"/>
                          </a:solidFill>
                          <a:latin typeface="Georgia" pitchFamily="18" charset="0"/>
                          <a:cs typeface="Arial" pitchFamily="34" charset="0"/>
                        </a:defRPr>
                      </a:lvl3pPr>
                      <a:lvl4pPr marL="1600200" indent="-228600" eaLnBrk="0" hangingPunct="0">
                        <a:spcBef>
                          <a:spcPct val="20000"/>
                        </a:spcBef>
                        <a:defRPr>
                          <a:solidFill>
                            <a:srgbClr val="004B78"/>
                          </a:solidFill>
                          <a:latin typeface="Georgia" pitchFamily="18" charset="0"/>
                          <a:cs typeface="Arial" pitchFamily="34" charset="0"/>
                        </a:defRPr>
                      </a:lvl4pPr>
                      <a:lvl5pPr marL="2057400" indent="-228600" eaLnBrk="0" hangingPunct="0">
                        <a:spcBef>
                          <a:spcPct val="20000"/>
                        </a:spcBef>
                        <a:defRPr>
                          <a:solidFill>
                            <a:srgbClr val="004B78"/>
                          </a:solidFill>
                          <a:latin typeface="Georgia" pitchFamily="18" charset="0"/>
                          <a:cs typeface="Arial" pitchFamily="34" charset="0"/>
                        </a:defRPr>
                      </a:lvl5pPr>
                      <a:lvl6pPr marL="2514600" indent="-228600" eaLnBrk="0" fontAlgn="base" hangingPunct="0">
                        <a:spcBef>
                          <a:spcPct val="20000"/>
                        </a:spcBef>
                        <a:spcAft>
                          <a:spcPct val="0"/>
                        </a:spcAft>
                        <a:defRPr>
                          <a:solidFill>
                            <a:srgbClr val="004B78"/>
                          </a:solidFill>
                          <a:latin typeface="Georgia" pitchFamily="18" charset="0"/>
                          <a:cs typeface="Arial" pitchFamily="34" charset="0"/>
                        </a:defRPr>
                      </a:lvl6pPr>
                      <a:lvl7pPr marL="2971800" indent="-228600" eaLnBrk="0" fontAlgn="base" hangingPunct="0">
                        <a:spcBef>
                          <a:spcPct val="20000"/>
                        </a:spcBef>
                        <a:spcAft>
                          <a:spcPct val="0"/>
                        </a:spcAft>
                        <a:defRPr>
                          <a:solidFill>
                            <a:srgbClr val="004B78"/>
                          </a:solidFill>
                          <a:latin typeface="Georgia" pitchFamily="18" charset="0"/>
                          <a:cs typeface="Arial" pitchFamily="34" charset="0"/>
                        </a:defRPr>
                      </a:lvl7pPr>
                      <a:lvl8pPr marL="3429000" indent="-228600" eaLnBrk="0" fontAlgn="base" hangingPunct="0">
                        <a:spcBef>
                          <a:spcPct val="20000"/>
                        </a:spcBef>
                        <a:spcAft>
                          <a:spcPct val="0"/>
                        </a:spcAft>
                        <a:defRPr>
                          <a:solidFill>
                            <a:srgbClr val="004B78"/>
                          </a:solidFill>
                          <a:latin typeface="Georgia" pitchFamily="18" charset="0"/>
                          <a:cs typeface="Arial" pitchFamily="34" charset="0"/>
                        </a:defRPr>
                      </a:lvl8pPr>
                      <a:lvl9pPr marL="3886200" indent="-228600" eaLnBrk="0" fontAlgn="base" hangingPunct="0">
                        <a:spcBef>
                          <a:spcPct val="20000"/>
                        </a:spcBef>
                        <a:spcAft>
                          <a:spcPct val="0"/>
                        </a:spcAft>
                        <a:defRPr>
                          <a:solidFill>
                            <a:srgbClr val="004B78"/>
                          </a:solidFill>
                          <a:latin typeface="Georgia" pitchFamily="18"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en-US" sz="1400" b="0" i="0" u="none" strike="noStrike" cap="none" normalizeH="0" baseline="0" smtClean="0">
                        <a:ln>
                          <a:noFill/>
                        </a:ln>
                        <a:solidFill>
                          <a:srgbClr val="0070C0"/>
                        </a:solidFill>
                        <a:effectLst/>
                        <a:latin typeface="+mj-l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rgbClr val="0070C0"/>
                          </a:solidFill>
                          <a:effectLst/>
                          <a:latin typeface="+mj-lt"/>
                          <a:cs typeface="Arial" pitchFamily="34" charset="0"/>
                        </a:rPr>
                        <a:t>50</a:t>
                      </a:r>
                      <a:endParaRPr kumimoji="0" lang="en-US" altLang="en-US" sz="1400" b="0" i="0" u="none" strike="noStrike" cap="none" normalizeH="0" baseline="0" smtClean="0">
                        <a:ln>
                          <a:noFill/>
                        </a:ln>
                        <a:solidFill>
                          <a:srgbClr val="0070C0"/>
                        </a:solidFill>
                        <a:effectLst/>
                        <a:latin typeface="+mj-lt"/>
                        <a:cs typeface="Arial" pitchFamily="34" charset="0"/>
                      </a:endParaRPr>
                    </a:p>
                  </a:txBody>
                  <a:tcPr marL="91444" marR="91444"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alpha val="26000"/>
                      </a:schemeClr>
                    </a:solidFill>
                  </a:tcPr>
                </a:tc>
                <a:tc>
                  <a:txBody>
                    <a:bodyPr/>
                    <a:lstStyle>
                      <a:lvl1pPr eaLnBrk="0" hangingPunct="0">
                        <a:spcBef>
                          <a:spcPct val="20000"/>
                        </a:spcBef>
                        <a:defRPr sz="2800">
                          <a:solidFill>
                            <a:srgbClr val="004B78"/>
                          </a:solidFill>
                          <a:latin typeface="Georgia" pitchFamily="18" charset="0"/>
                          <a:cs typeface="Arial" pitchFamily="34" charset="0"/>
                        </a:defRPr>
                      </a:lvl1pPr>
                      <a:lvl2pPr marL="742950" indent="-285750" eaLnBrk="0" hangingPunct="0">
                        <a:spcBef>
                          <a:spcPct val="20000"/>
                        </a:spcBef>
                        <a:defRPr sz="2400">
                          <a:solidFill>
                            <a:srgbClr val="004B78"/>
                          </a:solidFill>
                          <a:latin typeface="Georgia" pitchFamily="18" charset="0"/>
                          <a:cs typeface="Arial" pitchFamily="34" charset="0"/>
                        </a:defRPr>
                      </a:lvl2pPr>
                      <a:lvl3pPr marL="1143000" indent="-228600" eaLnBrk="0" hangingPunct="0">
                        <a:spcBef>
                          <a:spcPct val="20000"/>
                        </a:spcBef>
                        <a:defRPr sz="2000">
                          <a:solidFill>
                            <a:srgbClr val="004B78"/>
                          </a:solidFill>
                          <a:latin typeface="Georgia" pitchFamily="18" charset="0"/>
                          <a:cs typeface="Arial" pitchFamily="34" charset="0"/>
                        </a:defRPr>
                      </a:lvl3pPr>
                      <a:lvl4pPr marL="1600200" indent="-228600" eaLnBrk="0" hangingPunct="0">
                        <a:spcBef>
                          <a:spcPct val="20000"/>
                        </a:spcBef>
                        <a:defRPr>
                          <a:solidFill>
                            <a:srgbClr val="004B78"/>
                          </a:solidFill>
                          <a:latin typeface="Georgia" pitchFamily="18" charset="0"/>
                          <a:cs typeface="Arial" pitchFamily="34" charset="0"/>
                        </a:defRPr>
                      </a:lvl4pPr>
                      <a:lvl5pPr marL="2057400" indent="-228600" eaLnBrk="0" hangingPunct="0">
                        <a:spcBef>
                          <a:spcPct val="20000"/>
                        </a:spcBef>
                        <a:defRPr>
                          <a:solidFill>
                            <a:srgbClr val="004B78"/>
                          </a:solidFill>
                          <a:latin typeface="Georgia" pitchFamily="18" charset="0"/>
                          <a:cs typeface="Arial" pitchFamily="34" charset="0"/>
                        </a:defRPr>
                      </a:lvl5pPr>
                      <a:lvl6pPr marL="2514600" indent="-228600" eaLnBrk="0" fontAlgn="base" hangingPunct="0">
                        <a:spcBef>
                          <a:spcPct val="20000"/>
                        </a:spcBef>
                        <a:spcAft>
                          <a:spcPct val="0"/>
                        </a:spcAft>
                        <a:defRPr>
                          <a:solidFill>
                            <a:srgbClr val="004B78"/>
                          </a:solidFill>
                          <a:latin typeface="Georgia" pitchFamily="18" charset="0"/>
                          <a:cs typeface="Arial" pitchFamily="34" charset="0"/>
                        </a:defRPr>
                      </a:lvl6pPr>
                      <a:lvl7pPr marL="2971800" indent="-228600" eaLnBrk="0" fontAlgn="base" hangingPunct="0">
                        <a:spcBef>
                          <a:spcPct val="20000"/>
                        </a:spcBef>
                        <a:spcAft>
                          <a:spcPct val="0"/>
                        </a:spcAft>
                        <a:defRPr>
                          <a:solidFill>
                            <a:srgbClr val="004B78"/>
                          </a:solidFill>
                          <a:latin typeface="Georgia" pitchFamily="18" charset="0"/>
                          <a:cs typeface="Arial" pitchFamily="34" charset="0"/>
                        </a:defRPr>
                      </a:lvl7pPr>
                      <a:lvl8pPr marL="3429000" indent="-228600" eaLnBrk="0" fontAlgn="base" hangingPunct="0">
                        <a:spcBef>
                          <a:spcPct val="20000"/>
                        </a:spcBef>
                        <a:spcAft>
                          <a:spcPct val="0"/>
                        </a:spcAft>
                        <a:defRPr>
                          <a:solidFill>
                            <a:srgbClr val="004B78"/>
                          </a:solidFill>
                          <a:latin typeface="Georgia" pitchFamily="18" charset="0"/>
                          <a:cs typeface="Arial" pitchFamily="34" charset="0"/>
                        </a:defRPr>
                      </a:lvl8pPr>
                      <a:lvl9pPr marL="3886200" indent="-228600" eaLnBrk="0" fontAlgn="base" hangingPunct="0">
                        <a:spcBef>
                          <a:spcPct val="20000"/>
                        </a:spcBef>
                        <a:spcAft>
                          <a:spcPct val="0"/>
                        </a:spcAft>
                        <a:defRPr>
                          <a:solidFill>
                            <a:srgbClr val="004B78"/>
                          </a:solidFill>
                          <a:latin typeface="Georgia" pitchFamily="18"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en-US" sz="1400" b="0" i="0" u="none" strike="noStrike" cap="none" normalizeH="0" baseline="0" dirty="0" smtClean="0">
                        <a:ln>
                          <a:noFill/>
                        </a:ln>
                        <a:solidFill>
                          <a:srgbClr val="0070C0"/>
                        </a:solidFill>
                        <a:effectLst/>
                        <a:latin typeface="+mj-l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70C0"/>
                          </a:solidFill>
                          <a:effectLst/>
                          <a:latin typeface="+mj-lt"/>
                          <a:cs typeface="Arial" pitchFamily="34" charset="0"/>
                        </a:rPr>
                        <a:t>€12.8 million</a:t>
                      </a:r>
                      <a:endParaRPr kumimoji="0" lang="en-US" altLang="en-US" sz="1400" b="0" i="0" u="none" strike="noStrike" cap="none" normalizeH="0" baseline="0" dirty="0" smtClean="0">
                        <a:ln>
                          <a:noFill/>
                        </a:ln>
                        <a:solidFill>
                          <a:srgbClr val="0070C0"/>
                        </a:solidFill>
                        <a:effectLst/>
                        <a:latin typeface="+mj-lt"/>
                        <a:cs typeface="Arial" pitchFamily="34" charset="0"/>
                      </a:endParaRPr>
                    </a:p>
                  </a:txBody>
                  <a:tcPr marL="91444" marR="91444"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alpha val="26000"/>
                      </a:schemeClr>
                    </a:solidFill>
                  </a:tcPr>
                </a:tc>
              </a:tr>
              <a:tr h="936120">
                <a:tc>
                  <a:txBody>
                    <a:bodyPr/>
                    <a:lstStyle>
                      <a:lvl1pPr eaLnBrk="0" hangingPunct="0">
                        <a:spcBef>
                          <a:spcPct val="20000"/>
                        </a:spcBef>
                        <a:defRPr sz="2800">
                          <a:solidFill>
                            <a:srgbClr val="004B78"/>
                          </a:solidFill>
                          <a:latin typeface="Georgia" pitchFamily="18" charset="0"/>
                          <a:cs typeface="Arial" pitchFamily="34" charset="0"/>
                        </a:defRPr>
                      </a:lvl1pPr>
                      <a:lvl2pPr marL="742950" indent="-285750" eaLnBrk="0" hangingPunct="0">
                        <a:spcBef>
                          <a:spcPct val="20000"/>
                        </a:spcBef>
                        <a:defRPr sz="2400">
                          <a:solidFill>
                            <a:srgbClr val="004B78"/>
                          </a:solidFill>
                          <a:latin typeface="Georgia" pitchFamily="18" charset="0"/>
                          <a:cs typeface="Arial" pitchFamily="34" charset="0"/>
                        </a:defRPr>
                      </a:lvl2pPr>
                      <a:lvl3pPr marL="1143000" indent="-228600" eaLnBrk="0" hangingPunct="0">
                        <a:spcBef>
                          <a:spcPct val="20000"/>
                        </a:spcBef>
                        <a:defRPr sz="2000">
                          <a:solidFill>
                            <a:srgbClr val="004B78"/>
                          </a:solidFill>
                          <a:latin typeface="Georgia" pitchFamily="18" charset="0"/>
                          <a:cs typeface="Arial" pitchFamily="34" charset="0"/>
                        </a:defRPr>
                      </a:lvl3pPr>
                      <a:lvl4pPr marL="1600200" indent="-228600" eaLnBrk="0" hangingPunct="0">
                        <a:spcBef>
                          <a:spcPct val="20000"/>
                        </a:spcBef>
                        <a:defRPr>
                          <a:solidFill>
                            <a:srgbClr val="004B78"/>
                          </a:solidFill>
                          <a:latin typeface="Georgia" pitchFamily="18" charset="0"/>
                          <a:cs typeface="Arial" pitchFamily="34" charset="0"/>
                        </a:defRPr>
                      </a:lvl4pPr>
                      <a:lvl5pPr marL="2057400" indent="-228600" eaLnBrk="0" hangingPunct="0">
                        <a:spcBef>
                          <a:spcPct val="20000"/>
                        </a:spcBef>
                        <a:defRPr>
                          <a:solidFill>
                            <a:srgbClr val="004B78"/>
                          </a:solidFill>
                          <a:latin typeface="Georgia" pitchFamily="18" charset="0"/>
                          <a:cs typeface="Arial" pitchFamily="34" charset="0"/>
                        </a:defRPr>
                      </a:lvl5pPr>
                      <a:lvl6pPr marL="2514600" indent="-228600" eaLnBrk="0" fontAlgn="base" hangingPunct="0">
                        <a:spcBef>
                          <a:spcPct val="20000"/>
                        </a:spcBef>
                        <a:spcAft>
                          <a:spcPct val="0"/>
                        </a:spcAft>
                        <a:defRPr>
                          <a:solidFill>
                            <a:srgbClr val="004B78"/>
                          </a:solidFill>
                          <a:latin typeface="Georgia" pitchFamily="18" charset="0"/>
                          <a:cs typeface="Arial" pitchFamily="34" charset="0"/>
                        </a:defRPr>
                      </a:lvl6pPr>
                      <a:lvl7pPr marL="2971800" indent="-228600" eaLnBrk="0" fontAlgn="base" hangingPunct="0">
                        <a:spcBef>
                          <a:spcPct val="20000"/>
                        </a:spcBef>
                        <a:spcAft>
                          <a:spcPct val="0"/>
                        </a:spcAft>
                        <a:defRPr>
                          <a:solidFill>
                            <a:srgbClr val="004B78"/>
                          </a:solidFill>
                          <a:latin typeface="Georgia" pitchFamily="18" charset="0"/>
                          <a:cs typeface="Arial" pitchFamily="34" charset="0"/>
                        </a:defRPr>
                      </a:lvl7pPr>
                      <a:lvl8pPr marL="3429000" indent="-228600" eaLnBrk="0" fontAlgn="base" hangingPunct="0">
                        <a:spcBef>
                          <a:spcPct val="20000"/>
                        </a:spcBef>
                        <a:spcAft>
                          <a:spcPct val="0"/>
                        </a:spcAft>
                        <a:defRPr>
                          <a:solidFill>
                            <a:srgbClr val="004B78"/>
                          </a:solidFill>
                          <a:latin typeface="Georgia" pitchFamily="18" charset="0"/>
                          <a:cs typeface="Arial" pitchFamily="34" charset="0"/>
                        </a:defRPr>
                      </a:lvl8pPr>
                      <a:lvl9pPr marL="3886200" indent="-228600" eaLnBrk="0" fontAlgn="base" hangingPunct="0">
                        <a:spcBef>
                          <a:spcPct val="20000"/>
                        </a:spcBef>
                        <a:spcAft>
                          <a:spcPct val="0"/>
                        </a:spcAft>
                        <a:defRPr>
                          <a:solidFill>
                            <a:srgbClr val="004B78"/>
                          </a:solidFill>
                          <a:latin typeface="Georgia" pitchFamily="18"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en-US" sz="1400" b="0" i="0" u="none" strike="noStrike" cap="none" normalizeH="0" baseline="0" dirty="0" smtClean="0">
                        <a:ln>
                          <a:noFill/>
                        </a:ln>
                        <a:solidFill>
                          <a:srgbClr val="0070C0"/>
                        </a:solidFill>
                        <a:effectLst/>
                        <a:latin typeface="+mj-l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70C0"/>
                          </a:solidFill>
                          <a:effectLst/>
                          <a:latin typeface="+mj-lt"/>
                          <a:cs typeface="Arial" pitchFamily="34" charset="0"/>
                        </a:rPr>
                        <a:t>Horticulture services – “building parks”</a:t>
                      </a:r>
                      <a:endParaRPr kumimoji="0" lang="en-US" altLang="en-US" sz="1400" b="0" i="0" u="none" strike="noStrike" cap="none" normalizeH="0" baseline="0" dirty="0" smtClean="0">
                        <a:ln>
                          <a:noFill/>
                        </a:ln>
                        <a:solidFill>
                          <a:srgbClr val="0070C0"/>
                        </a:solidFill>
                        <a:effectLst/>
                        <a:latin typeface="+mj-lt"/>
                        <a:cs typeface="Arial" pitchFamily="34" charset="0"/>
                      </a:endParaRPr>
                    </a:p>
                  </a:txBody>
                  <a:tcPr marL="91444" marR="91444"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alpha val="26000"/>
                      </a:schemeClr>
                    </a:solidFill>
                  </a:tcPr>
                </a:tc>
                <a:tc>
                  <a:txBody>
                    <a:bodyPr/>
                    <a:lstStyle>
                      <a:lvl1pPr eaLnBrk="0" hangingPunct="0">
                        <a:spcBef>
                          <a:spcPct val="20000"/>
                        </a:spcBef>
                        <a:defRPr sz="2800">
                          <a:solidFill>
                            <a:srgbClr val="004B78"/>
                          </a:solidFill>
                          <a:latin typeface="Georgia" pitchFamily="18" charset="0"/>
                          <a:cs typeface="Arial" pitchFamily="34" charset="0"/>
                        </a:defRPr>
                      </a:lvl1pPr>
                      <a:lvl2pPr marL="742950" indent="-285750" eaLnBrk="0" hangingPunct="0">
                        <a:spcBef>
                          <a:spcPct val="20000"/>
                        </a:spcBef>
                        <a:defRPr sz="2400">
                          <a:solidFill>
                            <a:srgbClr val="004B78"/>
                          </a:solidFill>
                          <a:latin typeface="Georgia" pitchFamily="18" charset="0"/>
                          <a:cs typeface="Arial" pitchFamily="34" charset="0"/>
                        </a:defRPr>
                      </a:lvl2pPr>
                      <a:lvl3pPr marL="1143000" indent="-228600" eaLnBrk="0" hangingPunct="0">
                        <a:spcBef>
                          <a:spcPct val="20000"/>
                        </a:spcBef>
                        <a:defRPr sz="2000">
                          <a:solidFill>
                            <a:srgbClr val="004B78"/>
                          </a:solidFill>
                          <a:latin typeface="Georgia" pitchFamily="18" charset="0"/>
                          <a:cs typeface="Arial" pitchFamily="34" charset="0"/>
                        </a:defRPr>
                      </a:lvl3pPr>
                      <a:lvl4pPr marL="1600200" indent="-228600" eaLnBrk="0" hangingPunct="0">
                        <a:spcBef>
                          <a:spcPct val="20000"/>
                        </a:spcBef>
                        <a:defRPr>
                          <a:solidFill>
                            <a:srgbClr val="004B78"/>
                          </a:solidFill>
                          <a:latin typeface="Georgia" pitchFamily="18" charset="0"/>
                          <a:cs typeface="Arial" pitchFamily="34" charset="0"/>
                        </a:defRPr>
                      </a:lvl4pPr>
                      <a:lvl5pPr marL="2057400" indent="-228600" eaLnBrk="0" hangingPunct="0">
                        <a:spcBef>
                          <a:spcPct val="20000"/>
                        </a:spcBef>
                        <a:defRPr>
                          <a:solidFill>
                            <a:srgbClr val="004B78"/>
                          </a:solidFill>
                          <a:latin typeface="Georgia" pitchFamily="18" charset="0"/>
                          <a:cs typeface="Arial" pitchFamily="34" charset="0"/>
                        </a:defRPr>
                      </a:lvl5pPr>
                      <a:lvl6pPr marL="2514600" indent="-228600" eaLnBrk="0" fontAlgn="base" hangingPunct="0">
                        <a:spcBef>
                          <a:spcPct val="20000"/>
                        </a:spcBef>
                        <a:spcAft>
                          <a:spcPct val="0"/>
                        </a:spcAft>
                        <a:defRPr>
                          <a:solidFill>
                            <a:srgbClr val="004B78"/>
                          </a:solidFill>
                          <a:latin typeface="Georgia" pitchFamily="18" charset="0"/>
                          <a:cs typeface="Arial" pitchFamily="34" charset="0"/>
                        </a:defRPr>
                      </a:lvl6pPr>
                      <a:lvl7pPr marL="2971800" indent="-228600" eaLnBrk="0" fontAlgn="base" hangingPunct="0">
                        <a:spcBef>
                          <a:spcPct val="20000"/>
                        </a:spcBef>
                        <a:spcAft>
                          <a:spcPct val="0"/>
                        </a:spcAft>
                        <a:defRPr>
                          <a:solidFill>
                            <a:srgbClr val="004B78"/>
                          </a:solidFill>
                          <a:latin typeface="Georgia" pitchFamily="18" charset="0"/>
                          <a:cs typeface="Arial" pitchFamily="34" charset="0"/>
                        </a:defRPr>
                      </a:lvl7pPr>
                      <a:lvl8pPr marL="3429000" indent="-228600" eaLnBrk="0" fontAlgn="base" hangingPunct="0">
                        <a:spcBef>
                          <a:spcPct val="20000"/>
                        </a:spcBef>
                        <a:spcAft>
                          <a:spcPct val="0"/>
                        </a:spcAft>
                        <a:defRPr>
                          <a:solidFill>
                            <a:srgbClr val="004B78"/>
                          </a:solidFill>
                          <a:latin typeface="Georgia" pitchFamily="18" charset="0"/>
                          <a:cs typeface="Arial" pitchFamily="34" charset="0"/>
                        </a:defRPr>
                      </a:lvl8pPr>
                      <a:lvl9pPr marL="3886200" indent="-228600" eaLnBrk="0" fontAlgn="base" hangingPunct="0">
                        <a:spcBef>
                          <a:spcPct val="20000"/>
                        </a:spcBef>
                        <a:spcAft>
                          <a:spcPct val="0"/>
                        </a:spcAft>
                        <a:defRPr>
                          <a:solidFill>
                            <a:srgbClr val="004B78"/>
                          </a:solidFill>
                          <a:latin typeface="Georgia" pitchFamily="18"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en-US" sz="1400" b="0" i="0" u="none" strike="noStrike" cap="none" normalizeH="0" baseline="0" smtClean="0">
                        <a:ln>
                          <a:noFill/>
                        </a:ln>
                        <a:solidFill>
                          <a:srgbClr val="0070C0"/>
                        </a:solidFill>
                        <a:effectLst/>
                        <a:latin typeface="+mj-l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rgbClr val="0070C0"/>
                          </a:solidFill>
                          <a:effectLst/>
                          <a:latin typeface="+mj-lt"/>
                          <a:cs typeface="Arial" pitchFamily="34" charset="0"/>
                        </a:rPr>
                        <a:t>Market division and cover bidding</a:t>
                      </a:r>
                      <a:endParaRPr kumimoji="0" lang="en-US" altLang="en-US" sz="1400" b="0" i="0" u="none" strike="noStrike" cap="none" normalizeH="0" baseline="0" smtClean="0">
                        <a:ln>
                          <a:noFill/>
                        </a:ln>
                        <a:solidFill>
                          <a:srgbClr val="0070C0"/>
                        </a:solidFill>
                        <a:effectLst/>
                        <a:latin typeface="+mj-lt"/>
                        <a:cs typeface="Arial" pitchFamily="34" charset="0"/>
                      </a:endParaRPr>
                    </a:p>
                  </a:txBody>
                  <a:tcPr marL="91444" marR="91444"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alpha val="26000"/>
                      </a:schemeClr>
                    </a:solidFill>
                  </a:tcPr>
                </a:tc>
                <a:tc>
                  <a:txBody>
                    <a:bodyPr/>
                    <a:lstStyle>
                      <a:lvl1pPr eaLnBrk="0" hangingPunct="0">
                        <a:spcBef>
                          <a:spcPct val="20000"/>
                        </a:spcBef>
                        <a:defRPr sz="2800">
                          <a:solidFill>
                            <a:srgbClr val="004B78"/>
                          </a:solidFill>
                          <a:latin typeface="Georgia" pitchFamily="18" charset="0"/>
                          <a:cs typeface="Arial" pitchFamily="34" charset="0"/>
                        </a:defRPr>
                      </a:lvl1pPr>
                      <a:lvl2pPr marL="742950" indent="-285750" eaLnBrk="0" hangingPunct="0">
                        <a:spcBef>
                          <a:spcPct val="20000"/>
                        </a:spcBef>
                        <a:defRPr sz="2400">
                          <a:solidFill>
                            <a:srgbClr val="004B78"/>
                          </a:solidFill>
                          <a:latin typeface="Georgia" pitchFamily="18" charset="0"/>
                          <a:cs typeface="Arial" pitchFamily="34" charset="0"/>
                        </a:defRPr>
                      </a:lvl2pPr>
                      <a:lvl3pPr marL="1143000" indent="-228600" eaLnBrk="0" hangingPunct="0">
                        <a:spcBef>
                          <a:spcPct val="20000"/>
                        </a:spcBef>
                        <a:defRPr sz="2000">
                          <a:solidFill>
                            <a:srgbClr val="004B78"/>
                          </a:solidFill>
                          <a:latin typeface="Georgia" pitchFamily="18" charset="0"/>
                          <a:cs typeface="Arial" pitchFamily="34" charset="0"/>
                        </a:defRPr>
                      </a:lvl3pPr>
                      <a:lvl4pPr marL="1600200" indent="-228600" eaLnBrk="0" hangingPunct="0">
                        <a:spcBef>
                          <a:spcPct val="20000"/>
                        </a:spcBef>
                        <a:defRPr>
                          <a:solidFill>
                            <a:srgbClr val="004B78"/>
                          </a:solidFill>
                          <a:latin typeface="Georgia" pitchFamily="18" charset="0"/>
                          <a:cs typeface="Arial" pitchFamily="34" charset="0"/>
                        </a:defRPr>
                      </a:lvl4pPr>
                      <a:lvl5pPr marL="2057400" indent="-228600" eaLnBrk="0" hangingPunct="0">
                        <a:spcBef>
                          <a:spcPct val="20000"/>
                        </a:spcBef>
                        <a:defRPr>
                          <a:solidFill>
                            <a:srgbClr val="004B78"/>
                          </a:solidFill>
                          <a:latin typeface="Georgia" pitchFamily="18" charset="0"/>
                          <a:cs typeface="Arial" pitchFamily="34" charset="0"/>
                        </a:defRPr>
                      </a:lvl5pPr>
                      <a:lvl6pPr marL="2514600" indent="-228600" eaLnBrk="0" fontAlgn="base" hangingPunct="0">
                        <a:spcBef>
                          <a:spcPct val="20000"/>
                        </a:spcBef>
                        <a:spcAft>
                          <a:spcPct val="0"/>
                        </a:spcAft>
                        <a:defRPr>
                          <a:solidFill>
                            <a:srgbClr val="004B78"/>
                          </a:solidFill>
                          <a:latin typeface="Georgia" pitchFamily="18" charset="0"/>
                          <a:cs typeface="Arial" pitchFamily="34" charset="0"/>
                        </a:defRPr>
                      </a:lvl6pPr>
                      <a:lvl7pPr marL="2971800" indent="-228600" eaLnBrk="0" fontAlgn="base" hangingPunct="0">
                        <a:spcBef>
                          <a:spcPct val="20000"/>
                        </a:spcBef>
                        <a:spcAft>
                          <a:spcPct val="0"/>
                        </a:spcAft>
                        <a:defRPr>
                          <a:solidFill>
                            <a:srgbClr val="004B78"/>
                          </a:solidFill>
                          <a:latin typeface="Georgia" pitchFamily="18" charset="0"/>
                          <a:cs typeface="Arial" pitchFamily="34" charset="0"/>
                        </a:defRPr>
                      </a:lvl7pPr>
                      <a:lvl8pPr marL="3429000" indent="-228600" eaLnBrk="0" fontAlgn="base" hangingPunct="0">
                        <a:spcBef>
                          <a:spcPct val="20000"/>
                        </a:spcBef>
                        <a:spcAft>
                          <a:spcPct val="0"/>
                        </a:spcAft>
                        <a:defRPr>
                          <a:solidFill>
                            <a:srgbClr val="004B78"/>
                          </a:solidFill>
                          <a:latin typeface="Georgia" pitchFamily="18" charset="0"/>
                          <a:cs typeface="Arial" pitchFamily="34" charset="0"/>
                        </a:defRPr>
                      </a:lvl8pPr>
                      <a:lvl9pPr marL="3886200" indent="-228600" eaLnBrk="0" fontAlgn="base" hangingPunct="0">
                        <a:spcBef>
                          <a:spcPct val="20000"/>
                        </a:spcBef>
                        <a:spcAft>
                          <a:spcPct val="0"/>
                        </a:spcAft>
                        <a:defRPr>
                          <a:solidFill>
                            <a:srgbClr val="004B78"/>
                          </a:solidFill>
                          <a:latin typeface="Georgia" pitchFamily="18"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en-US" sz="1400" b="0" i="0" u="none" strike="noStrike" cap="none" normalizeH="0" baseline="0" smtClean="0">
                        <a:ln>
                          <a:noFill/>
                        </a:ln>
                        <a:solidFill>
                          <a:srgbClr val="0070C0"/>
                        </a:solidFill>
                        <a:effectLst/>
                        <a:latin typeface="+mj-l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rgbClr val="0070C0"/>
                          </a:solidFill>
                          <a:effectLst/>
                          <a:latin typeface="+mj-lt"/>
                          <a:cs typeface="Arial" pitchFamily="34" charset="0"/>
                        </a:rPr>
                        <a:t>56</a:t>
                      </a:r>
                      <a:endParaRPr kumimoji="0" lang="en-US" altLang="en-US" sz="1400" b="0" i="0" u="none" strike="noStrike" cap="none" normalizeH="0" baseline="0" smtClean="0">
                        <a:ln>
                          <a:noFill/>
                        </a:ln>
                        <a:solidFill>
                          <a:srgbClr val="0070C0"/>
                        </a:solidFill>
                        <a:effectLst/>
                        <a:latin typeface="+mj-lt"/>
                        <a:cs typeface="Arial" pitchFamily="34" charset="0"/>
                      </a:endParaRPr>
                    </a:p>
                  </a:txBody>
                  <a:tcPr marL="91444" marR="91444"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alpha val="26000"/>
                      </a:schemeClr>
                    </a:solidFill>
                  </a:tcPr>
                </a:tc>
                <a:tc>
                  <a:txBody>
                    <a:bodyPr/>
                    <a:lstStyle>
                      <a:lvl1pPr eaLnBrk="0" hangingPunct="0">
                        <a:spcBef>
                          <a:spcPct val="20000"/>
                        </a:spcBef>
                        <a:defRPr sz="2800">
                          <a:solidFill>
                            <a:srgbClr val="004B78"/>
                          </a:solidFill>
                          <a:latin typeface="Georgia" pitchFamily="18" charset="0"/>
                          <a:cs typeface="Arial" pitchFamily="34" charset="0"/>
                        </a:defRPr>
                      </a:lvl1pPr>
                      <a:lvl2pPr marL="742950" indent="-285750" eaLnBrk="0" hangingPunct="0">
                        <a:spcBef>
                          <a:spcPct val="20000"/>
                        </a:spcBef>
                        <a:defRPr sz="2400">
                          <a:solidFill>
                            <a:srgbClr val="004B78"/>
                          </a:solidFill>
                          <a:latin typeface="Georgia" pitchFamily="18" charset="0"/>
                          <a:cs typeface="Arial" pitchFamily="34" charset="0"/>
                        </a:defRPr>
                      </a:lvl2pPr>
                      <a:lvl3pPr marL="1143000" indent="-228600" eaLnBrk="0" hangingPunct="0">
                        <a:spcBef>
                          <a:spcPct val="20000"/>
                        </a:spcBef>
                        <a:defRPr sz="2000">
                          <a:solidFill>
                            <a:srgbClr val="004B78"/>
                          </a:solidFill>
                          <a:latin typeface="Georgia" pitchFamily="18" charset="0"/>
                          <a:cs typeface="Arial" pitchFamily="34" charset="0"/>
                        </a:defRPr>
                      </a:lvl3pPr>
                      <a:lvl4pPr marL="1600200" indent="-228600" eaLnBrk="0" hangingPunct="0">
                        <a:spcBef>
                          <a:spcPct val="20000"/>
                        </a:spcBef>
                        <a:defRPr>
                          <a:solidFill>
                            <a:srgbClr val="004B78"/>
                          </a:solidFill>
                          <a:latin typeface="Georgia" pitchFamily="18" charset="0"/>
                          <a:cs typeface="Arial" pitchFamily="34" charset="0"/>
                        </a:defRPr>
                      </a:lvl4pPr>
                      <a:lvl5pPr marL="2057400" indent="-228600" eaLnBrk="0" hangingPunct="0">
                        <a:spcBef>
                          <a:spcPct val="20000"/>
                        </a:spcBef>
                        <a:defRPr>
                          <a:solidFill>
                            <a:srgbClr val="004B78"/>
                          </a:solidFill>
                          <a:latin typeface="Georgia" pitchFamily="18" charset="0"/>
                          <a:cs typeface="Arial" pitchFamily="34" charset="0"/>
                        </a:defRPr>
                      </a:lvl5pPr>
                      <a:lvl6pPr marL="2514600" indent="-228600" eaLnBrk="0" fontAlgn="base" hangingPunct="0">
                        <a:spcBef>
                          <a:spcPct val="20000"/>
                        </a:spcBef>
                        <a:spcAft>
                          <a:spcPct val="0"/>
                        </a:spcAft>
                        <a:defRPr>
                          <a:solidFill>
                            <a:srgbClr val="004B78"/>
                          </a:solidFill>
                          <a:latin typeface="Georgia" pitchFamily="18" charset="0"/>
                          <a:cs typeface="Arial" pitchFamily="34" charset="0"/>
                        </a:defRPr>
                      </a:lvl6pPr>
                      <a:lvl7pPr marL="2971800" indent="-228600" eaLnBrk="0" fontAlgn="base" hangingPunct="0">
                        <a:spcBef>
                          <a:spcPct val="20000"/>
                        </a:spcBef>
                        <a:spcAft>
                          <a:spcPct val="0"/>
                        </a:spcAft>
                        <a:defRPr>
                          <a:solidFill>
                            <a:srgbClr val="004B78"/>
                          </a:solidFill>
                          <a:latin typeface="Georgia" pitchFamily="18" charset="0"/>
                          <a:cs typeface="Arial" pitchFamily="34" charset="0"/>
                        </a:defRPr>
                      </a:lvl7pPr>
                      <a:lvl8pPr marL="3429000" indent="-228600" eaLnBrk="0" fontAlgn="base" hangingPunct="0">
                        <a:spcBef>
                          <a:spcPct val="20000"/>
                        </a:spcBef>
                        <a:spcAft>
                          <a:spcPct val="0"/>
                        </a:spcAft>
                        <a:defRPr>
                          <a:solidFill>
                            <a:srgbClr val="004B78"/>
                          </a:solidFill>
                          <a:latin typeface="Georgia" pitchFamily="18" charset="0"/>
                          <a:cs typeface="Arial" pitchFamily="34" charset="0"/>
                        </a:defRPr>
                      </a:lvl8pPr>
                      <a:lvl9pPr marL="3886200" indent="-228600" eaLnBrk="0" fontAlgn="base" hangingPunct="0">
                        <a:spcBef>
                          <a:spcPct val="20000"/>
                        </a:spcBef>
                        <a:spcAft>
                          <a:spcPct val="0"/>
                        </a:spcAft>
                        <a:defRPr>
                          <a:solidFill>
                            <a:srgbClr val="004B78"/>
                          </a:solidFill>
                          <a:latin typeface="Georgia" pitchFamily="18"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en-US" sz="1400" b="0" i="0" u="none" strike="noStrike" cap="none" normalizeH="0" baseline="0" dirty="0" smtClean="0">
                        <a:ln>
                          <a:noFill/>
                        </a:ln>
                        <a:solidFill>
                          <a:srgbClr val="0070C0"/>
                        </a:solidFill>
                        <a:effectLst/>
                        <a:latin typeface="+mj-l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70C0"/>
                          </a:solidFill>
                          <a:effectLst/>
                          <a:latin typeface="+mj-lt"/>
                          <a:cs typeface="Arial" pitchFamily="34" charset="0"/>
                        </a:rPr>
                        <a:t>€3 million</a:t>
                      </a:r>
                      <a:endParaRPr kumimoji="0" lang="en-US" altLang="en-US" sz="1400" b="0" i="0" u="none" strike="noStrike" cap="none" normalizeH="0" baseline="0" dirty="0" smtClean="0">
                        <a:ln>
                          <a:noFill/>
                        </a:ln>
                        <a:solidFill>
                          <a:srgbClr val="0070C0"/>
                        </a:solidFill>
                        <a:effectLst/>
                        <a:latin typeface="+mj-lt"/>
                        <a:cs typeface="Arial" pitchFamily="34" charset="0"/>
                      </a:endParaRPr>
                    </a:p>
                  </a:txBody>
                  <a:tcPr marL="91444" marR="91444"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alpha val="26000"/>
                      </a:schemeClr>
                    </a:solidFill>
                  </a:tcPr>
                </a:tc>
              </a:tr>
              <a:tr h="936120">
                <a:tc>
                  <a:txBody>
                    <a:bodyPr/>
                    <a:lstStyle>
                      <a:lvl1pPr eaLnBrk="0" hangingPunct="0">
                        <a:spcBef>
                          <a:spcPct val="20000"/>
                        </a:spcBef>
                        <a:defRPr sz="2800">
                          <a:solidFill>
                            <a:srgbClr val="004B78"/>
                          </a:solidFill>
                          <a:latin typeface="Georgia" pitchFamily="18" charset="0"/>
                          <a:cs typeface="Arial" pitchFamily="34" charset="0"/>
                        </a:defRPr>
                      </a:lvl1pPr>
                      <a:lvl2pPr marL="742950" indent="-285750" eaLnBrk="0" hangingPunct="0">
                        <a:spcBef>
                          <a:spcPct val="20000"/>
                        </a:spcBef>
                        <a:defRPr sz="2400">
                          <a:solidFill>
                            <a:srgbClr val="004B78"/>
                          </a:solidFill>
                          <a:latin typeface="Georgia" pitchFamily="18" charset="0"/>
                          <a:cs typeface="Arial" pitchFamily="34" charset="0"/>
                        </a:defRPr>
                      </a:lvl2pPr>
                      <a:lvl3pPr marL="1143000" indent="-228600" eaLnBrk="0" hangingPunct="0">
                        <a:spcBef>
                          <a:spcPct val="20000"/>
                        </a:spcBef>
                        <a:defRPr sz="2000">
                          <a:solidFill>
                            <a:srgbClr val="004B78"/>
                          </a:solidFill>
                          <a:latin typeface="Georgia" pitchFamily="18" charset="0"/>
                          <a:cs typeface="Arial" pitchFamily="34" charset="0"/>
                        </a:defRPr>
                      </a:lvl3pPr>
                      <a:lvl4pPr marL="1600200" indent="-228600" eaLnBrk="0" hangingPunct="0">
                        <a:spcBef>
                          <a:spcPct val="20000"/>
                        </a:spcBef>
                        <a:defRPr>
                          <a:solidFill>
                            <a:srgbClr val="004B78"/>
                          </a:solidFill>
                          <a:latin typeface="Georgia" pitchFamily="18" charset="0"/>
                          <a:cs typeface="Arial" pitchFamily="34" charset="0"/>
                        </a:defRPr>
                      </a:lvl4pPr>
                      <a:lvl5pPr marL="2057400" indent="-228600" eaLnBrk="0" hangingPunct="0">
                        <a:spcBef>
                          <a:spcPct val="20000"/>
                        </a:spcBef>
                        <a:defRPr>
                          <a:solidFill>
                            <a:srgbClr val="004B78"/>
                          </a:solidFill>
                          <a:latin typeface="Georgia" pitchFamily="18" charset="0"/>
                          <a:cs typeface="Arial" pitchFamily="34" charset="0"/>
                        </a:defRPr>
                      </a:lvl5pPr>
                      <a:lvl6pPr marL="2514600" indent="-228600" eaLnBrk="0" fontAlgn="base" hangingPunct="0">
                        <a:spcBef>
                          <a:spcPct val="20000"/>
                        </a:spcBef>
                        <a:spcAft>
                          <a:spcPct val="0"/>
                        </a:spcAft>
                        <a:defRPr>
                          <a:solidFill>
                            <a:srgbClr val="004B78"/>
                          </a:solidFill>
                          <a:latin typeface="Georgia" pitchFamily="18" charset="0"/>
                          <a:cs typeface="Arial" pitchFamily="34" charset="0"/>
                        </a:defRPr>
                      </a:lvl6pPr>
                      <a:lvl7pPr marL="2971800" indent="-228600" eaLnBrk="0" fontAlgn="base" hangingPunct="0">
                        <a:spcBef>
                          <a:spcPct val="20000"/>
                        </a:spcBef>
                        <a:spcAft>
                          <a:spcPct val="0"/>
                        </a:spcAft>
                        <a:defRPr>
                          <a:solidFill>
                            <a:srgbClr val="004B78"/>
                          </a:solidFill>
                          <a:latin typeface="Georgia" pitchFamily="18" charset="0"/>
                          <a:cs typeface="Arial" pitchFamily="34" charset="0"/>
                        </a:defRPr>
                      </a:lvl7pPr>
                      <a:lvl8pPr marL="3429000" indent="-228600" eaLnBrk="0" fontAlgn="base" hangingPunct="0">
                        <a:spcBef>
                          <a:spcPct val="20000"/>
                        </a:spcBef>
                        <a:spcAft>
                          <a:spcPct val="0"/>
                        </a:spcAft>
                        <a:defRPr>
                          <a:solidFill>
                            <a:srgbClr val="004B78"/>
                          </a:solidFill>
                          <a:latin typeface="Georgia" pitchFamily="18" charset="0"/>
                          <a:cs typeface="Arial" pitchFamily="34" charset="0"/>
                        </a:defRPr>
                      </a:lvl8pPr>
                      <a:lvl9pPr marL="3886200" indent="-228600" eaLnBrk="0" fontAlgn="base" hangingPunct="0">
                        <a:spcBef>
                          <a:spcPct val="20000"/>
                        </a:spcBef>
                        <a:spcAft>
                          <a:spcPct val="0"/>
                        </a:spcAft>
                        <a:defRPr>
                          <a:solidFill>
                            <a:srgbClr val="004B78"/>
                          </a:solidFill>
                          <a:latin typeface="Georgia" pitchFamily="18"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en-US" sz="1400" b="0" i="0" u="none" strike="noStrike" cap="none" normalizeH="0" baseline="0" smtClean="0">
                        <a:ln>
                          <a:noFill/>
                        </a:ln>
                        <a:solidFill>
                          <a:srgbClr val="0070C0"/>
                        </a:solidFill>
                        <a:effectLst/>
                        <a:latin typeface="+mj-l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rgbClr val="0070C0"/>
                          </a:solidFill>
                          <a:effectLst/>
                          <a:latin typeface="+mj-lt"/>
                          <a:cs typeface="Arial" pitchFamily="34" charset="0"/>
                        </a:rPr>
                        <a:t>Installation of cables and pipes</a:t>
                      </a:r>
                      <a:endParaRPr kumimoji="0" lang="en-US" altLang="en-US" sz="1400" b="0" i="0" u="none" strike="noStrike" cap="none" normalizeH="0" baseline="0" smtClean="0">
                        <a:ln>
                          <a:noFill/>
                        </a:ln>
                        <a:solidFill>
                          <a:srgbClr val="0070C0"/>
                        </a:solidFill>
                        <a:effectLst/>
                        <a:latin typeface="+mj-lt"/>
                        <a:cs typeface="Arial" pitchFamily="34" charset="0"/>
                      </a:endParaRPr>
                    </a:p>
                  </a:txBody>
                  <a:tcPr marL="91444" marR="91444"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alpha val="26000"/>
                      </a:schemeClr>
                    </a:solidFill>
                  </a:tcPr>
                </a:tc>
                <a:tc>
                  <a:txBody>
                    <a:bodyPr/>
                    <a:lstStyle>
                      <a:lvl1pPr eaLnBrk="0" hangingPunct="0">
                        <a:spcBef>
                          <a:spcPct val="20000"/>
                        </a:spcBef>
                        <a:defRPr sz="2800">
                          <a:solidFill>
                            <a:srgbClr val="004B78"/>
                          </a:solidFill>
                          <a:latin typeface="Georgia" pitchFamily="18" charset="0"/>
                          <a:cs typeface="Arial" pitchFamily="34" charset="0"/>
                        </a:defRPr>
                      </a:lvl1pPr>
                      <a:lvl2pPr marL="742950" indent="-285750" eaLnBrk="0" hangingPunct="0">
                        <a:spcBef>
                          <a:spcPct val="20000"/>
                        </a:spcBef>
                        <a:defRPr sz="2400">
                          <a:solidFill>
                            <a:srgbClr val="004B78"/>
                          </a:solidFill>
                          <a:latin typeface="Georgia" pitchFamily="18" charset="0"/>
                          <a:cs typeface="Arial" pitchFamily="34" charset="0"/>
                        </a:defRPr>
                      </a:lvl2pPr>
                      <a:lvl3pPr marL="1143000" indent="-228600" eaLnBrk="0" hangingPunct="0">
                        <a:spcBef>
                          <a:spcPct val="20000"/>
                        </a:spcBef>
                        <a:defRPr sz="2000">
                          <a:solidFill>
                            <a:srgbClr val="004B78"/>
                          </a:solidFill>
                          <a:latin typeface="Georgia" pitchFamily="18" charset="0"/>
                          <a:cs typeface="Arial" pitchFamily="34" charset="0"/>
                        </a:defRPr>
                      </a:lvl3pPr>
                      <a:lvl4pPr marL="1600200" indent="-228600" eaLnBrk="0" hangingPunct="0">
                        <a:spcBef>
                          <a:spcPct val="20000"/>
                        </a:spcBef>
                        <a:defRPr>
                          <a:solidFill>
                            <a:srgbClr val="004B78"/>
                          </a:solidFill>
                          <a:latin typeface="Georgia" pitchFamily="18" charset="0"/>
                          <a:cs typeface="Arial" pitchFamily="34" charset="0"/>
                        </a:defRPr>
                      </a:lvl4pPr>
                      <a:lvl5pPr marL="2057400" indent="-228600" eaLnBrk="0" hangingPunct="0">
                        <a:spcBef>
                          <a:spcPct val="20000"/>
                        </a:spcBef>
                        <a:defRPr>
                          <a:solidFill>
                            <a:srgbClr val="004B78"/>
                          </a:solidFill>
                          <a:latin typeface="Georgia" pitchFamily="18" charset="0"/>
                          <a:cs typeface="Arial" pitchFamily="34" charset="0"/>
                        </a:defRPr>
                      </a:lvl5pPr>
                      <a:lvl6pPr marL="2514600" indent="-228600" eaLnBrk="0" fontAlgn="base" hangingPunct="0">
                        <a:spcBef>
                          <a:spcPct val="20000"/>
                        </a:spcBef>
                        <a:spcAft>
                          <a:spcPct val="0"/>
                        </a:spcAft>
                        <a:defRPr>
                          <a:solidFill>
                            <a:srgbClr val="004B78"/>
                          </a:solidFill>
                          <a:latin typeface="Georgia" pitchFamily="18" charset="0"/>
                          <a:cs typeface="Arial" pitchFamily="34" charset="0"/>
                        </a:defRPr>
                      </a:lvl6pPr>
                      <a:lvl7pPr marL="2971800" indent="-228600" eaLnBrk="0" fontAlgn="base" hangingPunct="0">
                        <a:spcBef>
                          <a:spcPct val="20000"/>
                        </a:spcBef>
                        <a:spcAft>
                          <a:spcPct val="0"/>
                        </a:spcAft>
                        <a:defRPr>
                          <a:solidFill>
                            <a:srgbClr val="004B78"/>
                          </a:solidFill>
                          <a:latin typeface="Georgia" pitchFamily="18" charset="0"/>
                          <a:cs typeface="Arial" pitchFamily="34" charset="0"/>
                        </a:defRPr>
                      </a:lvl7pPr>
                      <a:lvl8pPr marL="3429000" indent="-228600" eaLnBrk="0" fontAlgn="base" hangingPunct="0">
                        <a:spcBef>
                          <a:spcPct val="20000"/>
                        </a:spcBef>
                        <a:spcAft>
                          <a:spcPct val="0"/>
                        </a:spcAft>
                        <a:defRPr>
                          <a:solidFill>
                            <a:srgbClr val="004B78"/>
                          </a:solidFill>
                          <a:latin typeface="Georgia" pitchFamily="18" charset="0"/>
                          <a:cs typeface="Arial" pitchFamily="34" charset="0"/>
                        </a:defRPr>
                      </a:lvl8pPr>
                      <a:lvl9pPr marL="3886200" indent="-228600" eaLnBrk="0" fontAlgn="base" hangingPunct="0">
                        <a:spcBef>
                          <a:spcPct val="20000"/>
                        </a:spcBef>
                        <a:spcAft>
                          <a:spcPct val="0"/>
                        </a:spcAft>
                        <a:defRPr>
                          <a:solidFill>
                            <a:srgbClr val="004B78"/>
                          </a:solidFill>
                          <a:latin typeface="Georgia" pitchFamily="18"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en-US" sz="1400" b="0" i="0" u="none" strike="noStrike" cap="none" normalizeH="0" baseline="0" dirty="0" smtClean="0">
                        <a:ln>
                          <a:noFill/>
                        </a:ln>
                        <a:solidFill>
                          <a:srgbClr val="0070C0"/>
                        </a:solidFill>
                        <a:effectLst/>
                        <a:latin typeface="+mj-l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70C0"/>
                          </a:solidFill>
                          <a:effectLst/>
                          <a:latin typeface="+mj-lt"/>
                          <a:cs typeface="Arial" pitchFamily="34" charset="0"/>
                        </a:rPr>
                        <a:t>Market division and cover bidding</a:t>
                      </a:r>
                      <a:endParaRPr kumimoji="0" lang="en-US" altLang="en-US" sz="1400" b="0" i="0" u="none" strike="noStrike" cap="none" normalizeH="0" baseline="0" dirty="0" smtClean="0">
                        <a:ln>
                          <a:noFill/>
                        </a:ln>
                        <a:solidFill>
                          <a:srgbClr val="0070C0"/>
                        </a:solidFill>
                        <a:effectLst/>
                        <a:latin typeface="+mj-lt"/>
                        <a:cs typeface="Arial" pitchFamily="34" charset="0"/>
                      </a:endParaRPr>
                    </a:p>
                  </a:txBody>
                  <a:tcPr marL="91444" marR="91444"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alpha val="26000"/>
                      </a:schemeClr>
                    </a:solidFill>
                  </a:tcPr>
                </a:tc>
                <a:tc>
                  <a:txBody>
                    <a:bodyPr/>
                    <a:lstStyle>
                      <a:lvl1pPr eaLnBrk="0" hangingPunct="0">
                        <a:spcBef>
                          <a:spcPct val="20000"/>
                        </a:spcBef>
                        <a:defRPr sz="2800">
                          <a:solidFill>
                            <a:srgbClr val="004B78"/>
                          </a:solidFill>
                          <a:latin typeface="Georgia" pitchFamily="18" charset="0"/>
                          <a:cs typeface="Arial" pitchFamily="34" charset="0"/>
                        </a:defRPr>
                      </a:lvl1pPr>
                      <a:lvl2pPr marL="742950" indent="-285750" eaLnBrk="0" hangingPunct="0">
                        <a:spcBef>
                          <a:spcPct val="20000"/>
                        </a:spcBef>
                        <a:defRPr sz="2400">
                          <a:solidFill>
                            <a:srgbClr val="004B78"/>
                          </a:solidFill>
                          <a:latin typeface="Georgia" pitchFamily="18" charset="0"/>
                          <a:cs typeface="Arial" pitchFamily="34" charset="0"/>
                        </a:defRPr>
                      </a:lvl2pPr>
                      <a:lvl3pPr marL="1143000" indent="-228600" eaLnBrk="0" hangingPunct="0">
                        <a:spcBef>
                          <a:spcPct val="20000"/>
                        </a:spcBef>
                        <a:defRPr sz="2000">
                          <a:solidFill>
                            <a:srgbClr val="004B78"/>
                          </a:solidFill>
                          <a:latin typeface="Georgia" pitchFamily="18" charset="0"/>
                          <a:cs typeface="Arial" pitchFamily="34" charset="0"/>
                        </a:defRPr>
                      </a:lvl3pPr>
                      <a:lvl4pPr marL="1600200" indent="-228600" eaLnBrk="0" hangingPunct="0">
                        <a:spcBef>
                          <a:spcPct val="20000"/>
                        </a:spcBef>
                        <a:defRPr>
                          <a:solidFill>
                            <a:srgbClr val="004B78"/>
                          </a:solidFill>
                          <a:latin typeface="Georgia" pitchFamily="18" charset="0"/>
                          <a:cs typeface="Arial" pitchFamily="34" charset="0"/>
                        </a:defRPr>
                      </a:lvl4pPr>
                      <a:lvl5pPr marL="2057400" indent="-228600" eaLnBrk="0" hangingPunct="0">
                        <a:spcBef>
                          <a:spcPct val="20000"/>
                        </a:spcBef>
                        <a:defRPr>
                          <a:solidFill>
                            <a:srgbClr val="004B78"/>
                          </a:solidFill>
                          <a:latin typeface="Georgia" pitchFamily="18" charset="0"/>
                          <a:cs typeface="Arial" pitchFamily="34" charset="0"/>
                        </a:defRPr>
                      </a:lvl5pPr>
                      <a:lvl6pPr marL="2514600" indent="-228600" eaLnBrk="0" fontAlgn="base" hangingPunct="0">
                        <a:spcBef>
                          <a:spcPct val="20000"/>
                        </a:spcBef>
                        <a:spcAft>
                          <a:spcPct val="0"/>
                        </a:spcAft>
                        <a:defRPr>
                          <a:solidFill>
                            <a:srgbClr val="004B78"/>
                          </a:solidFill>
                          <a:latin typeface="Georgia" pitchFamily="18" charset="0"/>
                          <a:cs typeface="Arial" pitchFamily="34" charset="0"/>
                        </a:defRPr>
                      </a:lvl6pPr>
                      <a:lvl7pPr marL="2971800" indent="-228600" eaLnBrk="0" fontAlgn="base" hangingPunct="0">
                        <a:spcBef>
                          <a:spcPct val="20000"/>
                        </a:spcBef>
                        <a:spcAft>
                          <a:spcPct val="0"/>
                        </a:spcAft>
                        <a:defRPr>
                          <a:solidFill>
                            <a:srgbClr val="004B78"/>
                          </a:solidFill>
                          <a:latin typeface="Georgia" pitchFamily="18" charset="0"/>
                          <a:cs typeface="Arial" pitchFamily="34" charset="0"/>
                        </a:defRPr>
                      </a:lvl7pPr>
                      <a:lvl8pPr marL="3429000" indent="-228600" eaLnBrk="0" fontAlgn="base" hangingPunct="0">
                        <a:spcBef>
                          <a:spcPct val="20000"/>
                        </a:spcBef>
                        <a:spcAft>
                          <a:spcPct val="0"/>
                        </a:spcAft>
                        <a:defRPr>
                          <a:solidFill>
                            <a:srgbClr val="004B78"/>
                          </a:solidFill>
                          <a:latin typeface="Georgia" pitchFamily="18" charset="0"/>
                          <a:cs typeface="Arial" pitchFamily="34" charset="0"/>
                        </a:defRPr>
                      </a:lvl8pPr>
                      <a:lvl9pPr marL="3886200" indent="-228600" eaLnBrk="0" fontAlgn="base" hangingPunct="0">
                        <a:spcBef>
                          <a:spcPct val="20000"/>
                        </a:spcBef>
                        <a:spcAft>
                          <a:spcPct val="0"/>
                        </a:spcAft>
                        <a:defRPr>
                          <a:solidFill>
                            <a:srgbClr val="004B78"/>
                          </a:solidFill>
                          <a:latin typeface="Georgia" pitchFamily="18"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en-US" sz="1400" b="0" i="0" u="none" strike="noStrike" cap="none" normalizeH="0" baseline="0" smtClean="0">
                        <a:ln>
                          <a:noFill/>
                        </a:ln>
                        <a:solidFill>
                          <a:srgbClr val="0070C0"/>
                        </a:solidFill>
                        <a:effectLst/>
                        <a:latin typeface="+mj-l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rgbClr val="0070C0"/>
                          </a:solidFill>
                          <a:effectLst/>
                          <a:latin typeface="+mj-lt"/>
                          <a:cs typeface="Arial" pitchFamily="34" charset="0"/>
                        </a:rPr>
                        <a:t>72</a:t>
                      </a:r>
                      <a:endParaRPr kumimoji="0" lang="en-US" altLang="en-US" sz="1400" b="0" i="0" u="none" strike="noStrike" cap="none" normalizeH="0" baseline="0" smtClean="0">
                        <a:ln>
                          <a:noFill/>
                        </a:ln>
                        <a:solidFill>
                          <a:srgbClr val="0070C0"/>
                        </a:solidFill>
                        <a:effectLst/>
                        <a:latin typeface="+mj-lt"/>
                        <a:cs typeface="Arial" pitchFamily="34" charset="0"/>
                      </a:endParaRPr>
                    </a:p>
                  </a:txBody>
                  <a:tcPr marL="91444" marR="91444"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alpha val="26000"/>
                      </a:schemeClr>
                    </a:solidFill>
                  </a:tcPr>
                </a:tc>
                <a:tc>
                  <a:txBody>
                    <a:bodyPr/>
                    <a:lstStyle>
                      <a:lvl1pPr eaLnBrk="0" hangingPunct="0">
                        <a:spcBef>
                          <a:spcPct val="20000"/>
                        </a:spcBef>
                        <a:defRPr sz="2800">
                          <a:solidFill>
                            <a:srgbClr val="004B78"/>
                          </a:solidFill>
                          <a:latin typeface="Georgia" pitchFamily="18" charset="0"/>
                          <a:cs typeface="Arial" pitchFamily="34" charset="0"/>
                        </a:defRPr>
                      </a:lvl1pPr>
                      <a:lvl2pPr marL="742950" indent="-285750" eaLnBrk="0" hangingPunct="0">
                        <a:spcBef>
                          <a:spcPct val="20000"/>
                        </a:spcBef>
                        <a:defRPr sz="2400">
                          <a:solidFill>
                            <a:srgbClr val="004B78"/>
                          </a:solidFill>
                          <a:latin typeface="Georgia" pitchFamily="18" charset="0"/>
                          <a:cs typeface="Arial" pitchFamily="34" charset="0"/>
                        </a:defRPr>
                      </a:lvl2pPr>
                      <a:lvl3pPr marL="1143000" indent="-228600" eaLnBrk="0" hangingPunct="0">
                        <a:spcBef>
                          <a:spcPct val="20000"/>
                        </a:spcBef>
                        <a:defRPr sz="2000">
                          <a:solidFill>
                            <a:srgbClr val="004B78"/>
                          </a:solidFill>
                          <a:latin typeface="Georgia" pitchFamily="18" charset="0"/>
                          <a:cs typeface="Arial" pitchFamily="34" charset="0"/>
                        </a:defRPr>
                      </a:lvl3pPr>
                      <a:lvl4pPr marL="1600200" indent="-228600" eaLnBrk="0" hangingPunct="0">
                        <a:spcBef>
                          <a:spcPct val="20000"/>
                        </a:spcBef>
                        <a:defRPr>
                          <a:solidFill>
                            <a:srgbClr val="004B78"/>
                          </a:solidFill>
                          <a:latin typeface="Georgia" pitchFamily="18" charset="0"/>
                          <a:cs typeface="Arial" pitchFamily="34" charset="0"/>
                        </a:defRPr>
                      </a:lvl4pPr>
                      <a:lvl5pPr marL="2057400" indent="-228600" eaLnBrk="0" hangingPunct="0">
                        <a:spcBef>
                          <a:spcPct val="20000"/>
                        </a:spcBef>
                        <a:defRPr>
                          <a:solidFill>
                            <a:srgbClr val="004B78"/>
                          </a:solidFill>
                          <a:latin typeface="Georgia" pitchFamily="18" charset="0"/>
                          <a:cs typeface="Arial" pitchFamily="34" charset="0"/>
                        </a:defRPr>
                      </a:lvl5pPr>
                      <a:lvl6pPr marL="2514600" indent="-228600" eaLnBrk="0" fontAlgn="base" hangingPunct="0">
                        <a:spcBef>
                          <a:spcPct val="20000"/>
                        </a:spcBef>
                        <a:spcAft>
                          <a:spcPct val="0"/>
                        </a:spcAft>
                        <a:defRPr>
                          <a:solidFill>
                            <a:srgbClr val="004B78"/>
                          </a:solidFill>
                          <a:latin typeface="Georgia" pitchFamily="18" charset="0"/>
                          <a:cs typeface="Arial" pitchFamily="34" charset="0"/>
                        </a:defRPr>
                      </a:lvl6pPr>
                      <a:lvl7pPr marL="2971800" indent="-228600" eaLnBrk="0" fontAlgn="base" hangingPunct="0">
                        <a:spcBef>
                          <a:spcPct val="20000"/>
                        </a:spcBef>
                        <a:spcAft>
                          <a:spcPct val="0"/>
                        </a:spcAft>
                        <a:defRPr>
                          <a:solidFill>
                            <a:srgbClr val="004B78"/>
                          </a:solidFill>
                          <a:latin typeface="Georgia" pitchFamily="18" charset="0"/>
                          <a:cs typeface="Arial" pitchFamily="34" charset="0"/>
                        </a:defRPr>
                      </a:lvl7pPr>
                      <a:lvl8pPr marL="3429000" indent="-228600" eaLnBrk="0" fontAlgn="base" hangingPunct="0">
                        <a:spcBef>
                          <a:spcPct val="20000"/>
                        </a:spcBef>
                        <a:spcAft>
                          <a:spcPct val="0"/>
                        </a:spcAft>
                        <a:defRPr>
                          <a:solidFill>
                            <a:srgbClr val="004B78"/>
                          </a:solidFill>
                          <a:latin typeface="Georgia" pitchFamily="18" charset="0"/>
                          <a:cs typeface="Arial" pitchFamily="34" charset="0"/>
                        </a:defRPr>
                      </a:lvl8pPr>
                      <a:lvl9pPr marL="3886200" indent="-228600" eaLnBrk="0" fontAlgn="base" hangingPunct="0">
                        <a:spcBef>
                          <a:spcPct val="20000"/>
                        </a:spcBef>
                        <a:spcAft>
                          <a:spcPct val="0"/>
                        </a:spcAft>
                        <a:defRPr>
                          <a:solidFill>
                            <a:srgbClr val="004B78"/>
                          </a:solidFill>
                          <a:latin typeface="Georgia" pitchFamily="18"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en-US" sz="1400" b="0" i="0" u="none" strike="noStrike" cap="none" normalizeH="0" baseline="0" dirty="0" smtClean="0">
                        <a:ln>
                          <a:noFill/>
                        </a:ln>
                        <a:solidFill>
                          <a:srgbClr val="0070C0"/>
                        </a:solidFill>
                        <a:effectLst/>
                        <a:latin typeface="+mj-l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70C0"/>
                          </a:solidFill>
                          <a:effectLst/>
                          <a:latin typeface="+mj-lt"/>
                          <a:cs typeface="Arial" pitchFamily="34" charset="0"/>
                        </a:rPr>
                        <a:t>€12 million</a:t>
                      </a:r>
                      <a:endParaRPr kumimoji="0" lang="en-US" altLang="en-US" sz="1400" b="0" i="0" u="none" strike="noStrike" cap="none" normalizeH="0" baseline="0" dirty="0" smtClean="0">
                        <a:ln>
                          <a:noFill/>
                        </a:ln>
                        <a:solidFill>
                          <a:srgbClr val="0070C0"/>
                        </a:solidFill>
                        <a:effectLst/>
                        <a:latin typeface="+mj-lt"/>
                        <a:cs typeface="Arial" pitchFamily="34" charset="0"/>
                      </a:endParaRPr>
                    </a:p>
                  </a:txBody>
                  <a:tcPr marL="91444" marR="91444"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alpha val="26000"/>
                      </a:schemeClr>
                    </a:solidFill>
                  </a:tcPr>
                </a:tc>
              </a:tr>
            </a:tbl>
          </a:graphicData>
        </a:graphic>
      </p:graphicFrame>
      <p:sp>
        <p:nvSpPr>
          <p:cNvPr id="12905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eaLnBrk="1" hangingPunct="1">
              <a:spcBef>
                <a:spcPct val="0"/>
              </a:spcBef>
              <a:buClrTx/>
              <a:buFontTx/>
              <a:buNone/>
            </a:pPr>
            <a:fld id="{575FE7A0-CAC0-4D69-BCF9-3CE4863F6419}" type="slidenum">
              <a:rPr lang="en-US" altLang="en-US" sz="1000" smtClean="0">
                <a:solidFill>
                  <a:schemeClr val="bg1"/>
                </a:solidFill>
                <a:latin typeface="Arial" pitchFamily="34" charset="0"/>
              </a:rPr>
              <a:pPr eaLnBrk="1" hangingPunct="1">
                <a:spcBef>
                  <a:spcPct val="0"/>
                </a:spcBef>
                <a:buClrTx/>
                <a:buFontTx/>
                <a:buNone/>
              </a:pPr>
              <a:t>25</a:t>
            </a:fld>
            <a:endParaRPr lang="en-US" altLang="en-US" sz="1000" smtClean="0">
              <a:solidFill>
                <a:schemeClr val="bg1"/>
              </a:solidFill>
              <a:latin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Content Placeholder 3" descr="Guidelines for Fighting Bid Rigging_All languages_Page_18"/>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68313" y="1887538"/>
            <a:ext cx="3201987" cy="3622675"/>
          </a:xfrm>
        </p:spPr>
      </p:pic>
      <p:sp>
        <p:nvSpPr>
          <p:cNvPr id="130051" name="Title 1"/>
          <p:cNvSpPr>
            <a:spLocks noGrp="1"/>
          </p:cNvSpPr>
          <p:nvPr>
            <p:ph type="title"/>
          </p:nvPr>
        </p:nvSpPr>
        <p:spPr>
          <a:xfrm>
            <a:off x="1095375" y="268288"/>
            <a:ext cx="8229600" cy="1144587"/>
          </a:xfrm>
        </p:spPr>
        <p:txBody>
          <a:bodyPr/>
          <a:lstStyle/>
          <a:p>
            <a:pPr eaLnBrk="1" hangingPunct="1"/>
            <a:r>
              <a:rPr lang="it-IT" altLang="en-US" sz="3600" smtClean="0">
                <a:solidFill>
                  <a:srgbClr val="0070C0"/>
                </a:solidFill>
              </a:rPr>
              <a:t>OECD Guidelines - 2009</a:t>
            </a:r>
          </a:p>
        </p:txBody>
      </p:sp>
      <p:pic>
        <p:nvPicPr>
          <p:cNvPr id="37891" name="Picture 3" descr="G:\DOCUMENTS\Antonio ppt\desinging tenders_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1700213"/>
            <a:ext cx="2540000"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4" descr="G:\DOCUMENTS\Antonio ppt\detecting bid rigging_sm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325" y="2640013"/>
            <a:ext cx="2546350"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eaLnBrk="1" hangingPunct="1">
              <a:spcBef>
                <a:spcPct val="0"/>
              </a:spcBef>
              <a:buClrTx/>
              <a:buFontTx/>
              <a:buNone/>
            </a:pPr>
            <a:fld id="{12CC719B-6F59-4A4A-B6E6-E13ABCA88C7B}" type="slidenum">
              <a:rPr lang="en-US" altLang="en-US" sz="1000" smtClean="0">
                <a:solidFill>
                  <a:schemeClr val="bg1"/>
                </a:solidFill>
                <a:latin typeface="Arial" pitchFamily="34" charset="0"/>
              </a:rPr>
              <a:pPr eaLnBrk="1" hangingPunct="1">
                <a:spcBef>
                  <a:spcPct val="0"/>
                </a:spcBef>
                <a:buClrTx/>
                <a:buFontTx/>
                <a:buNone/>
              </a:pPr>
              <a:t>26</a:t>
            </a:fld>
            <a:endParaRPr lang="en-US" altLang="en-US" sz="1000" smtClean="0">
              <a:solidFill>
                <a:schemeClr val="bg1"/>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37891"/>
                                        </p:tgtEl>
                                        <p:attrNameLst>
                                          <p:attrName>style.visibility</p:attrName>
                                        </p:attrNameLst>
                                      </p:cBhvr>
                                      <p:to>
                                        <p:strVal val="visible"/>
                                      </p:to>
                                    </p:set>
                                    <p:anim calcmode="lin" valueType="num">
                                      <p:cBhvr additive="base">
                                        <p:cTn id="7" dur="2000" fill="hold"/>
                                        <p:tgtEl>
                                          <p:spTgt spid="37891"/>
                                        </p:tgtEl>
                                        <p:attrNameLst>
                                          <p:attrName>ppt_x</p:attrName>
                                        </p:attrNameLst>
                                      </p:cBhvr>
                                      <p:tavLst>
                                        <p:tav tm="0">
                                          <p:val>
                                            <p:strVal val="1+#ppt_w/2"/>
                                          </p:val>
                                        </p:tav>
                                        <p:tav tm="100000">
                                          <p:val>
                                            <p:strVal val="#ppt_x"/>
                                          </p:val>
                                        </p:tav>
                                      </p:tavLst>
                                    </p:anim>
                                    <p:anim calcmode="lin" valueType="num">
                                      <p:cBhvr additive="base">
                                        <p:cTn id="8" dur="2000" fill="hold"/>
                                        <p:tgtEl>
                                          <p:spTgt spid="3789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7892"/>
                                        </p:tgtEl>
                                        <p:attrNameLst>
                                          <p:attrName>style.visibility</p:attrName>
                                        </p:attrNameLst>
                                      </p:cBhvr>
                                      <p:to>
                                        <p:strVal val="visible"/>
                                      </p:to>
                                    </p:set>
                                    <p:anim calcmode="lin" valueType="num">
                                      <p:cBhvr additive="base">
                                        <p:cTn id="11" dur="2000" fill="hold"/>
                                        <p:tgtEl>
                                          <p:spTgt spid="37892"/>
                                        </p:tgtEl>
                                        <p:attrNameLst>
                                          <p:attrName>ppt_x</p:attrName>
                                        </p:attrNameLst>
                                      </p:cBhvr>
                                      <p:tavLst>
                                        <p:tav tm="0">
                                          <p:val>
                                            <p:strVal val="1+#ppt_w/2"/>
                                          </p:val>
                                        </p:tav>
                                        <p:tav tm="100000">
                                          <p:val>
                                            <p:strVal val="#ppt_x"/>
                                          </p:val>
                                        </p:tav>
                                      </p:tavLst>
                                    </p:anim>
                                    <p:anim calcmode="lin" valueType="num">
                                      <p:cBhvr additive="base">
                                        <p:cTn id="12" dur="2000" fill="hold"/>
                                        <p:tgtEl>
                                          <p:spTgt spid="378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4"/>
          <p:cNvSpPr>
            <a:spLocks noGrp="1"/>
          </p:cNvSpPr>
          <p:nvPr>
            <p:ph type="title"/>
          </p:nvPr>
        </p:nvSpPr>
        <p:spPr/>
        <p:txBody>
          <a:bodyPr/>
          <a:lstStyle/>
          <a:p>
            <a:pPr eaLnBrk="1" hangingPunct="1"/>
            <a:r>
              <a:rPr lang="it-IT" altLang="en-US" smtClean="0">
                <a:solidFill>
                  <a:srgbClr val="0070C0"/>
                </a:solidFill>
              </a:rPr>
              <a:t>Guidelines of Competition Authorities</a:t>
            </a:r>
            <a:endParaRPr lang="it-IT" altLang="en-US" smtClean="0"/>
          </a:p>
        </p:txBody>
      </p:sp>
      <p:pic>
        <p:nvPicPr>
          <p:cNvPr id="3348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206500"/>
            <a:ext cx="20891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48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3727450"/>
            <a:ext cx="252095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48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213" y="1135063"/>
            <a:ext cx="2852737"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48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625" y="1206500"/>
            <a:ext cx="2735263"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48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3575" y="3656013"/>
            <a:ext cx="2376488"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48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92725" y="3095625"/>
            <a:ext cx="2879725"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eaLnBrk="1" hangingPunct="1">
              <a:spcBef>
                <a:spcPct val="0"/>
              </a:spcBef>
              <a:buClrTx/>
              <a:buFontTx/>
              <a:buNone/>
            </a:pPr>
            <a:fld id="{E757F614-2803-40E8-8B43-96B278720CD5}" type="slidenum">
              <a:rPr lang="en-US" altLang="en-US" sz="1000" smtClean="0">
                <a:solidFill>
                  <a:schemeClr val="bg1"/>
                </a:solidFill>
                <a:latin typeface="Arial" pitchFamily="34" charset="0"/>
              </a:rPr>
              <a:pPr eaLnBrk="1" hangingPunct="1">
                <a:spcBef>
                  <a:spcPct val="0"/>
                </a:spcBef>
                <a:buClrTx/>
                <a:buFontTx/>
                <a:buNone/>
              </a:pPr>
              <a:t>27</a:t>
            </a:fld>
            <a:endParaRPr lang="en-US" altLang="en-US" sz="1000" smtClean="0">
              <a:solidFill>
                <a:schemeClr val="bg1"/>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withEffect">
                                  <p:stCondLst>
                                    <p:cond delay="0"/>
                                  </p:stCondLst>
                                  <p:childTnLst>
                                    <p:set>
                                      <p:cBhvr>
                                        <p:cTn id="6" dur="1" fill="hold">
                                          <p:stCondLst>
                                            <p:cond delay="0"/>
                                          </p:stCondLst>
                                        </p:cTn>
                                        <p:tgtEl>
                                          <p:spTgt spid="334850"/>
                                        </p:tgtEl>
                                        <p:attrNameLst>
                                          <p:attrName>style.visibility</p:attrName>
                                        </p:attrNameLst>
                                      </p:cBhvr>
                                      <p:to>
                                        <p:strVal val="visible"/>
                                      </p:to>
                                    </p:set>
                                    <p:anim calcmode="lin" valueType="num">
                                      <p:cBhvr additive="base">
                                        <p:cTn id="7" dur="1000" fill="hold"/>
                                        <p:tgtEl>
                                          <p:spTgt spid="334850"/>
                                        </p:tgtEl>
                                        <p:attrNameLst>
                                          <p:attrName>ppt_x</p:attrName>
                                        </p:attrNameLst>
                                      </p:cBhvr>
                                      <p:tavLst>
                                        <p:tav tm="0">
                                          <p:val>
                                            <p:strVal val="0-#ppt_w/2"/>
                                          </p:val>
                                        </p:tav>
                                        <p:tav tm="100000">
                                          <p:val>
                                            <p:strVal val="#ppt_x"/>
                                          </p:val>
                                        </p:tav>
                                      </p:tavLst>
                                    </p:anim>
                                    <p:anim calcmode="lin" valueType="num">
                                      <p:cBhvr additive="base">
                                        <p:cTn id="8" dur="1000" fill="hold"/>
                                        <p:tgtEl>
                                          <p:spTgt spid="334850"/>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334851"/>
                                        </p:tgtEl>
                                        <p:attrNameLst>
                                          <p:attrName>style.visibility</p:attrName>
                                        </p:attrNameLst>
                                      </p:cBhvr>
                                      <p:to>
                                        <p:strVal val="visible"/>
                                      </p:to>
                                    </p:set>
                                    <p:anim calcmode="lin" valueType="num">
                                      <p:cBhvr additive="base">
                                        <p:cTn id="11" dur="1000" fill="hold"/>
                                        <p:tgtEl>
                                          <p:spTgt spid="334851"/>
                                        </p:tgtEl>
                                        <p:attrNameLst>
                                          <p:attrName>ppt_x</p:attrName>
                                        </p:attrNameLst>
                                      </p:cBhvr>
                                      <p:tavLst>
                                        <p:tav tm="0">
                                          <p:val>
                                            <p:strVal val="1+#ppt_w/2"/>
                                          </p:val>
                                        </p:tav>
                                        <p:tav tm="100000">
                                          <p:val>
                                            <p:strVal val="#ppt_x"/>
                                          </p:val>
                                        </p:tav>
                                      </p:tavLst>
                                    </p:anim>
                                    <p:anim calcmode="lin" valueType="num">
                                      <p:cBhvr additive="base">
                                        <p:cTn id="12" dur="1000" fill="hold"/>
                                        <p:tgtEl>
                                          <p:spTgt spid="33485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34852"/>
                                        </p:tgtEl>
                                        <p:attrNameLst>
                                          <p:attrName>style.visibility</p:attrName>
                                        </p:attrNameLst>
                                      </p:cBhvr>
                                      <p:to>
                                        <p:strVal val="visible"/>
                                      </p:to>
                                    </p:set>
                                    <p:anim calcmode="lin" valueType="num">
                                      <p:cBhvr additive="base">
                                        <p:cTn id="15" dur="2000" fill="hold"/>
                                        <p:tgtEl>
                                          <p:spTgt spid="334852"/>
                                        </p:tgtEl>
                                        <p:attrNameLst>
                                          <p:attrName>ppt_x</p:attrName>
                                        </p:attrNameLst>
                                      </p:cBhvr>
                                      <p:tavLst>
                                        <p:tav tm="0">
                                          <p:val>
                                            <p:strVal val="#ppt_x"/>
                                          </p:val>
                                        </p:tav>
                                        <p:tav tm="100000">
                                          <p:val>
                                            <p:strVal val="#ppt_x"/>
                                          </p:val>
                                        </p:tav>
                                      </p:tavLst>
                                    </p:anim>
                                    <p:anim calcmode="lin" valueType="num">
                                      <p:cBhvr additive="base">
                                        <p:cTn id="16" dur="2000" fill="hold"/>
                                        <p:tgtEl>
                                          <p:spTgt spid="334852"/>
                                        </p:tgtEl>
                                        <p:attrNameLst>
                                          <p:attrName>ppt_y</p:attrName>
                                        </p:attrNameLst>
                                      </p:cBhvr>
                                      <p:tavLst>
                                        <p:tav tm="0">
                                          <p:val>
                                            <p:strVal val="1+#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34854"/>
                                        </p:tgtEl>
                                        <p:attrNameLst>
                                          <p:attrName>style.visibility</p:attrName>
                                        </p:attrNameLst>
                                      </p:cBhvr>
                                      <p:to>
                                        <p:strVal val="visible"/>
                                      </p:to>
                                    </p:set>
                                    <p:anim calcmode="lin" valueType="num">
                                      <p:cBhvr additive="base">
                                        <p:cTn id="19" dur="2000" fill="hold"/>
                                        <p:tgtEl>
                                          <p:spTgt spid="334854"/>
                                        </p:tgtEl>
                                        <p:attrNameLst>
                                          <p:attrName>ppt_x</p:attrName>
                                        </p:attrNameLst>
                                      </p:cBhvr>
                                      <p:tavLst>
                                        <p:tav tm="0">
                                          <p:val>
                                            <p:strVal val="0-#ppt_w/2"/>
                                          </p:val>
                                        </p:tav>
                                        <p:tav tm="100000">
                                          <p:val>
                                            <p:strVal val="#ppt_x"/>
                                          </p:val>
                                        </p:tav>
                                      </p:tavLst>
                                    </p:anim>
                                    <p:anim calcmode="lin" valueType="num">
                                      <p:cBhvr additive="base">
                                        <p:cTn id="20" dur="2000" fill="hold"/>
                                        <p:tgtEl>
                                          <p:spTgt spid="334854"/>
                                        </p:tgtEl>
                                        <p:attrNameLst>
                                          <p:attrName>ppt_y</p:attrName>
                                        </p:attrNameLst>
                                      </p:cBhvr>
                                      <p:tavLst>
                                        <p:tav tm="0">
                                          <p:val>
                                            <p:strVal val="0-#ppt_h/2"/>
                                          </p:val>
                                        </p:tav>
                                        <p:tav tm="100000">
                                          <p:val>
                                            <p:strVal val="#ppt_y"/>
                                          </p:val>
                                        </p:tav>
                                      </p:tavLst>
                                    </p:anim>
                                  </p:childTnLst>
                                </p:cTn>
                              </p:par>
                              <p:par>
                                <p:cTn id="21" presetID="2" presetClass="entr" presetSubtype="3" fill="hold" nodeType="withEffect">
                                  <p:stCondLst>
                                    <p:cond delay="0"/>
                                  </p:stCondLst>
                                  <p:childTnLst>
                                    <p:set>
                                      <p:cBhvr>
                                        <p:cTn id="22" dur="1" fill="hold">
                                          <p:stCondLst>
                                            <p:cond delay="0"/>
                                          </p:stCondLst>
                                        </p:cTn>
                                        <p:tgtEl>
                                          <p:spTgt spid="334853"/>
                                        </p:tgtEl>
                                        <p:attrNameLst>
                                          <p:attrName>style.visibility</p:attrName>
                                        </p:attrNameLst>
                                      </p:cBhvr>
                                      <p:to>
                                        <p:strVal val="visible"/>
                                      </p:to>
                                    </p:set>
                                    <p:anim calcmode="lin" valueType="num">
                                      <p:cBhvr additive="base">
                                        <p:cTn id="23" dur="2000" fill="hold"/>
                                        <p:tgtEl>
                                          <p:spTgt spid="334853"/>
                                        </p:tgtEl>
                                        <p:attrNameLst>
                                          <p:attrName>ppt_x</p:attrName>
                                        </p:attrNameLst>
                                      </p:cBhvr>
                                      <p:tavLst>
                                        <p:tav tm="0">
                                          <p:val>
                                            <p:strVal val="1+#ppt_w/2"/>
                                          </p:val>
                                        </p:tav>
                                        <p:tav tm="100000">
                                          <p:val>
                                            <p:strVal val="#ppt_x"/>
                                          </p:val>
                                        </p:tav>
                                      </p:tavLst>
                                    </p:anim>
                                    <p:anim calcmode="lin" valueType="num">
                                      <p:cBhvr additive="base">
                                        <p:cTn id="24" dur="2000" fill="hold"/>
                                        <p:tgtEl>
                                          <p:spTgt spid="334853"/>
                                        </p:tgtEl>
                                        <p:attrNameLst>
                                          <p:attrName>ppt_y</p:attrName>
                                        </p:attrNameLst>
                                      </p:cBhvr>
                                      <p:tavLst>
                                        <p:tav tm="0">
                                          <p:val>
                                            <p:strVal val="0-#ppt_h/2"/>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34855"/>
                                        </p:tgtEl>
                                        <p:attrNameLst>
                                          <p:attrName>style.visibility</p:attrName>
                                        </p:attrNameLst>
                                      </p:cBhvr>
                                      <p:to>
                                        <p:strVal val="visible"/>
                                      </p:to>
                                    </p:set>
                                    <p:anim calcmode="lin" valueType="num">
                                      <p:cBhvr additive="base">
                                        <p:cTn id="27" dur="2000" fill="hold"/>
                                        <p:tgtEl>
                                          <p:spTgt spid="334855"/>
                                        </p:tgtEl>
                                        <p:attrNameLst>
                                          <p:attrName>ppt_x</p:attrName>
                                        </p:attrNameLst>
                                      </p:cBhvr>
                                      <p:tavLst>
                                        <p:tav tm="0">
                                          <p:val>
                                            <p:strVal val="0-#ppt_w/2"/>
                                          </p:val>
                                        </p:tav>
                                        <p:tav tm="100000">
                                          <p:val>
                                            <p:strVal val="#ppt_x"/>
                                          </p:val>
                                        </p:tav>
                                      </p:tavLst>
                                    </p:anim>
                                    <p:anim calcmode="lin" valueType="num">
                                      <p:cBhvr additive="base">
                                        <p:cTn id="28" dur="2000" fill="hold"/>
                                        <p:tgtEl>
                                          <p:spTgt spid="3348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a:xfrm>
            <a:off x="1116013" y="188913"/>
            <a:ext cx="8229600" cy="1143000"/>
          </a:xfrm>
        </p:spPr>
        <p:txBody>
          <a:bodyPr/>
          <a:lstStyle/>
          <a:p>
            <a:pPr eaLnBrk="1" hangingPunct="1"/>
            <a:r>
              <a:rPr lang="en-GB" altLang="en-US" smtClean="0">
                <a:solidFill>
                  <a:srgbClr val="0070C0"/>
                </a:solidFill>
              </a:rPr>
              <a:t>OECD GUIDELINES FOR FIGHTING BID RIGGING</a:t>
            </a:r>
            <a:endParaRPr lang="en-US" altLang="en-US" smtClean="0">
              <a:solidFill>
                <a:srgbClr val="0070C0"/>
              </a:solidFill>
            </a:endParaRPr>
          </a:p>
        </p:txBody>
      </p:sp>
      <p:grpSp>
        <p:nvGrpSpPr>
          <p:cNvPr id="132099" name="Group 15"/>
          <p:cNvGrpSpPr>
            <a:grpSpLocks/>
          </p:cNvGrpSpPr>
          <p:nvPr/>
        </p:nvGrpSpPr>
        <p:grpSpPr bwMode="auto">
          <a:xfrm>
            <a:off x="971550" y="1876425"/>
            <a:ext cx="6645275" cy="1143000"/>
            <a:chOff x="857224" y="2143116"/>
            <a:chExt cx="6643734" cy="1143008"/>
          </a:xfrm>
        </p:grpSpPr>
        <p:sp>
          <p:nvSpPr>
            <p:cNvPr id="132107" name="Rounded Rectangle 4"/>
            <p:cNvSpPr>
              <a:spLocks noChangeArrowheads="1"/>
            </p:cNvSpPr>
            <p:nvPr/>
          </p:nvSpPr>
          <p:spPr bwMode="auto">
            <a:xfrm>
              <a:off x="2643174" y="2333617"/>
              <a:ext cx="4857784" cy="809631"/>
            </a:xfrm>
            <a:prstGeom prst="roundRect">
              <a:avLst>
                <a:gd name="adj" fmla="val 16667"/>
              </a:avLst>
            </a:prstGeom>
            <a:solidFill>
              <a:schemeClr val="accent1"/>
            </a:solidFill>
            <a:ln w="9525" algn="ctr">
              <a:solidFill>
                <a:schemeClr val="tx1"/>
              </a:solidFill>
              <a:miter lim="800000"/>
              <a:headEnd/>
              <a:tailEnd/>
            </a:ln>
          </p:spPr>
          <p:txBody>
            <a:bodyPr wrap="none" anchor="ctr"/>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algn="ctr">
                <a:spcBef>
                  <a:spcPct val="0"/>
                </a:spcBef>
                <a:buClrTx/>
                <a:buFontTx/>
                <a:buNone/>
              </a:pPr>
              <a:r>
                <a:rPr lang="en-GB" altLang="en-US" sz="1800">
                  <a:solidFill>
                    <a:schemeClr val="bg1"/>
                  </a:solidFill>
                  <a:latin typeface="Helvetica 65 Medium" charset="0"/>
                </a:rPr>
                <a:t>Best practices in OECD countries</a:t>
              </a:r>
              <a:endParaRPr lang="en-US" altLang="en-US" sz="1800">
                <a:solidFill>
                  <a:schemeClr val="bg1"/>
                </a:solidFill>
                <a:latin typeface="Helvetica 65 Medium" charset="0"/>
              </a:endParaRPr>
            </a:p>
          </p:txBody>
        </p:sp>
        <p:sp>
          <p:nvSpPr>
            <p:cNvPr id="132108" name="Rounded Rectangle 3"/>
            <p:cNvSpPr>
              <a:spLocks noChangeArrowheads="1"/>
            </p:cNvSpPr>
            <p:nvPr/>
          </p:nvSpPr>
          <p:spPr bwMode="auto">
            <a:xfrm>
              <a:off x="857224" y="2143116"/>
              <a:ext cx="1928826" cy="1143008"/>
            </a:xfrm>
            <a:prstGeom prst="roundRect">
              <a:avLst>
                <a:gd name="adj" fmla="val 16667"/>
              </a:avLst>
            </a:prstGeom>
            <a:solidFill>
              <a:schemeClr val="accent1"/>
            </a:solidFill>
            <a:ln w="9525" algn="ctr">
              <a:solidFill>
                <a:schemeClr val="tx1"/>
              </a:solidFill>
              <a:miter lim="800000"/>
              <a:headEnd/>
              <a:tailEnd/>
            </a:ln>
          </p:spPr>
          <p:txBody>
            <a:bodyPr wrap="none" anchor="ctr"/>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algn="ctr">
                <a:spcBef>
                  <a:spcPct val="0"/>
                </a:spcBef>
                <a:buClrTx/>
                <a:buFontTx/>
                <a:buNone/>
              </a:pPr>
              <a:r>
                <a:rPr lang="en-GB" altLang="en-US" sz="2000">
                  <a:solidFill>
                    <a:schemeClr val="bg1"/>
                  </a:solidFill>
                  <a:latin typeface="Helvetica 65 Medium" charset="0"/>
                </a:rPr>
                <a:t>Source</a:t>
              </a:r>
              <a:endParaRPr lang="en-US" altLang="en-US" sz="2000">
                <a:solidFill>
                  <a:schemeClr val="bg1"/>
                </a:solidFill>
                <a:latin typeface="Helvetica 65 Medium" charset="0"/>
              </a:endParaRPr>
            </a:p>
          </p:txBody>
        </p:sp>
      </p:grpSp>
      <p:grpSp>
        <p:nvGrpSpPr>
          <p:cNvPr id="132100" name="Group 16"/>
          <p:cNvGrpSpPr>
            <a:grpSpLocks/>
          </p:cNvGrpSpPr>
          <p:nvPr/>
        </p:nvGrpSpPr>
        <p:grpSpPr bwMode="auto">
          <a:xfrm>
            <a:off x="971550" y="3305175"/>
            <a:ext cx="6645275" cy="1143000"/>
            <a:chOff x="857224" y="2143116"/>
            <a:chExt cx="6643734" cy="1143008"/>
          </a:xfrm>
        </p:grpSpPr>
        <p:sp>
          <p:nvSpPr>
            <p:cNvPr id="132105" name="Rounded Rectangle 17"/>
            <p:cNvSpPr>
              <a:spLocks noChangeArrowheads="1"/>
            </p:cNvSpPr>
            <p:nvPr/>
          </p:nvSpPr>
          <p:spPr bwMode="auto">
            <a:xfrm>
              <a:off x="2643174" y="2285993"/>
              <a:ext cx="4857784" cy="857256"/>
            </a:xfrm>
            <a:prstGeom prst="roundRect">
              <a:avLst>
                <a:gd name="adj" fmla="val 16667"/>
              </a:avLst>
            </a:prstGeom>
            <a:solidFill>
              <a:schemeClr val="accent1"/>
            </a:solidFill>
            <a:ln w="9525" algn="ctr">
              <a:solidFill>
                <a:schemeClr val="tx1"/>
              </a:solidFill>
              <a:miter lim="800000"/>
              <a:headEnd/>
              <a:tailEnd/>
            </a:ln>
          </p:spPr>
          <p:txBody>
            <a:bodyPr anchor="ctr"/>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algn="ctr">
                <a:spcBef>
                  <a:spcPct val="0"/>
                </a:spcBef>
                <a:buClrTx/>
                <a:buFontTx/>
                <a:buNone/>
              </a:pPr>
              <a:r>
                <a:rPr lang="en-GB" altLang="en-US" sz="1800">
                  <a:solidFill>
                    <a:schemeClr val="bg1"/>
                  </a:solidFill>
                  <a:latin typeface="Helvetica 65 Medium" charset="0"/>
                </a:rPr>
                <a:t>Help procurement officials design public tenders to reduce bid rigging </a:t>
              </a:r>
            </a:p>
            <a:p>
              <a:pPr algn="ctr">
                <a:spcBef>
                  <a:spcPct val="0"/>
                </a:spcBef>
                <a:buClrTx/>
                <a:buFontTx/>
                <a:buNone/>
              </a:pPr>
              <a:r>
                <a:rPr lang="en-GB" altLang="en-US" sz="1800">
                  <a:solidFill>
                    <a:schemeClr val="bg1"/>
                  </a:solidFill>
                  <a:latin typeface="Helvetica 65 Medium" charset="0"/>
                </a:rPr>
                <a:t>(Design Checklist</a:t>
              </a:r>
              <a:r>
                <a:rPr lang="en-GB" altLang="en-US" sz="1700">
                  <a:solidFill>
                    <a:schemeClr val="bg1"/>
                  </a:solidFill>
                  <a:latin typeface="Helvetica 65 Medium" charset="0"/>
                </a:rPr>
                <a:t>)</a:t>
              </a:r>
              <a:endParaRPr lang="en-US" altLang="en-US" sz="1700">
                <a:solidFill>
                  <a:schemeClr val="bg1"/>
                </a:solidFill>
                <a:latin typeface="Helvetica 65 Medium" charset="0"/>
              </a:endParaRPr>
            </a:p>
          </p:txBody>
        </p:sp>
        <p:sp>
          <p:nvSpPr>
            <p:cNvPr id="132106" name="Rounded Rectangle 18"/>
            <p:cNvSpPr>
              <a:spLocks noChangeArrowheads="1"/>
            </p:cNvSpPr>
            <p:nvPr/>
          </p:nvSpPr>
          <p:spPr bwMode="auto">
            <a:xfrm>
              <a:off x="857224" y="2143116"/>
              <a:ext cx="1928826" cy="1143008"/>
            </a:xfrm>
            <a:prstGeom prst="roundRect">
              <a:avLst>
                <a:gd name="adj" fmla="val 16667"/>
              </a:avLst>
            </a:prstGeom>
            <a:solidFill>
              <a:schemeClr val="accent1"/>
            </a:solidFill>
            <a:ln w="9525" algn="ctr">
              <a:solidFill>
                <a:schemeClr val="tx1"/>
              </a:solidFill>
              <a:miter lim="800000"/>
              <a:headEnd/>
              <a:tailEnd/>
            </a:ln>
          </p:spPr>
          <p:txBody>
            <a:bodyPr anchor="ctr"/>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algn="ctr">
                <a:spcBef>
                  <a:spcPct val="0"/>
                </a:spcBef>
                <a:buClrTx/>
                <a:buFontTx/>
                <a:buNone/>
              </a:pPr>
              <a:r>
                <a:rPr lang="en-GB" altLang="en-US" sz="2000">
                  <a:solidFill>
                    <a:schemeClr val="bg1"/>
                  </a:solidFill>
                  <a:latin typeface="Helvetica 65 Medium" charset="0"/>
                </a:rPr>
                <a:t>Better tender design</a:t>
              </a:r>
              <a:endParaRPr lang="en-US" altLang="en-US" sz="2000">
                <a:solidFill>
                  <a:schemeClr val="bg1"/>
                </a:solidFill>
                <a:latin typeface="Helvetica 65 Medium" charset="0"/>
              </a:endParaRPr>
            </a:p>
          </p:txBody>
        </p:sp>
      </p:grpSp>
      <p:grpSp>
        <p:nvGrpSpPr>
          <p:cNvPr id="132101" name="Group 19"/>
          <p:cNvGrpSpPr>
            <a:grpSpLocks/>
          </p:cNvGrpSpPr>
          <p:nvPr/>
        </p:nvGrpSpPr>
        <p:grpSpPr bwMode="auto">
          <a:xfrm>
            <a:off x="971550" y="4733925"/>
            <a:ext cx="6645275" cy="1143000"/>
            <a:chOff x="857224" y="2143116"/>
            <a:chExt cx="6643734" cy="1143008"/>
          </a:xfrm>
        </p:grpSpPr>
        <p:sp>
          <p:nvSpPr>
            <p:cNvPr id="132103" name="Rounded Rectangle 20"/>
            <p:cNvSpPr>
              <a:spLocks noChangeArrowheads="1"/>
            </p:cNvSpPr>
            <p:nvPr/>
          </p:nvSpPr>
          <p:spPr bwMode="auto">
            <a:xfrm>
              <a:off x="2643174" y="2333617"/>
              <a:ext cx="4857784" cy="809631"/>
            </a:xfrm>
            <a:prstGeom prst="roundRect">
              <a:avLst>
                <a:gd name="adj" fmla="val 16667"/>
              </a:avLst>
            </a:prstGeom>
            <a:solidFill>
              <a:schemeClr val="accent1"/>
            </a:solidFill>
            <a:ln w="9525" algn="ctr">
              <a:solidFill>
                <a:schemeClr val="tx1"/>
              </a:solidFill>
              <a:miter lim="800000"/>
              <a:headEnd/>
              <a:tailEnd/>
            </a:ln>
          </p:spPr>
          <p:txBody>
            <a:bodyPr anchor="ctr"/>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algn="ctr">
                <a:spcBef>
                  <a:spcPct val="0"/>
                </a:spcBef>
                <a:buClrTx/>
                <a:buFontTx/>
                <a:buNone/>
              </a:pPr>
              <a:r>
                <a:rPr lang="en-GB" altLang="en-US" sz="1800">
                  <a:solidFill>
                    <a:schemeClr val="bg1"/>
                  </a:solidFill>
                  <a:latin typeface="Helvetica 65 Medium" charset="0"/>
                </a:rPr>
                <a:t>Help procurement officials detect bid rigging when it occurs (Detection Checklist)</a:t>
              </a:r>
              <a:endParaRPr lang="en-US" altLang="en-US" sz="1800">
                <a:solidFill>
                  <a:schemeClr val="bg1"/>
                </a:solidFill>
                <a:latin typeface="Helvetica 65 Medium" charset="0"/>
              </a:endParaRPr>
            </a:p>
          </p:txBody>
        </p:sp>
        <p:sp>
          <p:nvSpPr>
            <p:cNvPr id="132104" name="Rounded Rectangle 21"/>
            <p:cNvSpPr>
              <a:spLocks noChangeArrowheads="1"/>
            </p:cNvSpPr>
            <p:nvPr/>
          </p:nvSpPr>
          <p:spPr bwMode="auto">
            <a:xfrm>
              <a:off x="857224" y="2143116"/>
              <a:ext cx="1928826" cy="1143008"/>
            </a:xfrm>
            <a:prstGeom prst="roundRect">
              <a:avLst>
                <a:gd name="adj" fmla="val 16667"/>
              </a:avLst>
            </a:prstGeom>
            <a:solidFill>
              <a:schemeClr val="accent1"/>
            </a:solidFill>
            <a:ln w="9525" algn="ctr">
              <a:solidFill>
                <a:schemeClr val="tx1"/>
              </a:solidFill>
              <a:miter lim="800000"/>
              <a:headEnd/>
              <a:tailEnd/>
            </a:ln>
          </p:spPr>
          <p:txBody>
            <a:bodyPr anchor="ctr"/>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algn="ctr">
                <a:spcBef>
                  <a:spcPct val="0"/>
                </a:spcBef>
                <a:buClrTx/>
                <a:buFontTx/>
                <a:buNone/>
              </a:pPr>
              <a:r>
                <a:rPr lang="en-GB" altLang="en-US" sz="2000">
                  <a:solidFill>
                    <a:schemeClr val="bg1"/>
                  </a:solidFill>
                  <a:latin typeface="Helvetica 65 Medium" charset="0"/>
                </a:rPr>
                <a:t>Tougher law enforcement</a:t>
              </a:r>
              <a:endParaRPr lang="en-US" altLang="en-US" sz="2000">
                <a:solidFill>
                  <a:schemeClr val="bg1"/>
                </a:solidFill>
                <a:latin typeface="Helvetica 65 Medium" charset="0"/>
              </a:endParaRPr>
            </a:p>
          </p:txBody>
        </p:sp>
      </p:grpSp>
      <p:sp>
        <p:nvSpPr>
          <p:cNvPr id="13210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eaLnBrk="1" hangingPunct="1">
              <a:spcBef>
                <a:spcPct val="0"/>
              </a:spcBef>
              <a:buClrTx/>
              <a:buFontTx/>
              <a:buNone/>
            </a:pPr>
            <a:fld id="{2BFD0124-0C5C-4537-A207-CB09F28B8FCD}" type="slidenum">
              <a:rPr lang="en-US" altLang="en-US" sz="1000" smtClean="0">
                <a:solidFill>
                  <a:schemeClr val="bg1"/>
                </a:solidFill>
                <a:latin typeface="Arial" pitchFamily="34" charset="0"/>
              </a:rPr>
              <a:pPr eaLnBrk="1" hangingPunct="1">
                <a:spcBef>
                  <a:spcPct val="0"/>
                </a:spcBef>
                <a:buClrTx/>
                <a:buFontTx/>
                <a:buNone/>
              </a:pPr>
              <a:t>28</a:t>
            </a:fld>
            <a:endParaRPr lang="en-US" altLang="en-US" sz="1000" smtClean="0">
              <a:solidFill>
                <a:schemeClr val="bg1"/>
              </a:solidFill>
              <a:latin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Content Placeholder 2"/>
          <p:cNvSpPr>
            <a:spLocks noGrp="1"/>
          </p:cNvSpPr>
          <p:nvPr>
            <p:ph idx="1"/>
          </p:nvPr>
        </p:nvSpPr>
        <p:spPr>
          <a:xfrm>
            <a:off x="468313" y="1500188"/>
            <a:ext cx="8218487" cy="4357687"/>
          </a:xfrm>
        </p:spPr>
        <p:txBody>
          <a:bodyPr>
            <a:normAutofit lnSpcReduction="10000"/>
          </a:bodyPr>
          <a:lstStyle/>
          <a:p>
            <a:pPr marL="342000" indent="-342000" fontAlgn="auto">
              <a:spcBef>
                <a:spcPts val="768"/>
              </a:spcBef>
              <a:spcAft>
                <a:spcPts val="0"/>
              </a:spcAft>
              <a:defRPr/>
            </a:pPr>
            <a:r>
              <a:rPr lang="en-US" altLang="en-US" sz="2400" dirty="0" smtClean="0">
                <a:solidFill>
                  <a:srgbClr val="0070C0"/>
                </a:solidFill>
                <a:latin typeface="Helvetica" pitchFamily="1" charset="0"/>
              </a:rPr>
              <a:t>Learn about the market and about your suppliers</a:t>
            </a:r>
          </a:p>
          <a:p>
            <a:pPr marL="342000" indent="-342000" fontAlgn="auto">
              <a:spcBef>
                <a:spcPts val="768"/>
              </a:spcBef>
              <a:spcAft>
                <a:spcPts val="0"/>
              </a:spcAft>
              <a:defRPr/>
            </a:pPr>
            <a:endParaRPr lang="en-US" altLang="en-US" sz="2400" dirty="0" smtClean="0">
              <a:solidFill>
                <a:srgbClr val="0070C0"/>
              </a:solidFill>
              <a:latin typeface="Helvetica" pitchFamily="1" charset="0"/>
            </a:endParaRPr>
          </a:p>
          <a:p>
            <a:pPr marL="342000" indent="-342000" fontAlgn="auto">
              <a:spcBef>
                <a:spcPts val="768"/>
              </a:spcBef>
              <a:spcAft>
                <a:spcPts val="0"/>
              </a:spcAft>
              <a:defRPr/>
            </a:pPr>
            <a:r>
              <a:rPr lang="en-US" altLang="en-US" sz="2400" dirty="0" err="1" smtClean="0">
                <a:solidFill>
                  <a:srgbClr val="0070C0"/>
                </a:solidFill>
                <a:latin typeface="Helvetica" pitchFamily="1" charset="0"/>
              </a:rPr>
              <a:t>Maximise</a:t>
            </a:r>
            <a:r>
              <a:rPr lang="en-US" altLang="en-US" sz="2400" dirty="0" smtClean="0">
                <a:solidFill>
                  <a:srgbClr val="0070C0"/>
                </a:solidFill>
                <a:latin typeface="Helvetica" pitchFamily="1" charset="0"/>
              </a:rPr>
              <a:t> </a:t>
            </a:r>
            <a:r>
              <a:rPr lang="en-US" altLang="en-US" sz="2400" dirty="0" smtClean="0">
                <a:solidFill>
                  <a:srgbClr val="0070C0"/>
                </a:solidFill>
                <a:latin typeface="Helvetica" pitchFamily="1" charset="0"/>
              </a:rPr>
              <a:t>participation of potential bidders</a:t>
            </a:r>
          </a:p>
          <a:p>
            <a:pPr marL="342000" indent="-342000" fontAlgn="auto">
              <a:spcBef>
                <a:spcPts val="768"/>
              </a:spcBef>
              <a:spcAft>
                <a:spcPts val="0"/>
              </a:spcAft>
              <a:defRPr/>
            </a:pPr>
            <a:endParaRPr lang="en-US" altLang="en-US" sz="2400" dirty="0" smtClean="0">
              <a:solidFill>
                <a:srgbClr val="0070C0"/>
              </a:solidFill>
              <a:latin typeface="Helvetica" pitchFamily="1" charset="0"/>
            </a:endParaRPr>
          </a:p>
          <a:p>
            <a:pPr marL="342000" indent="-342000" fontAlgn="auto">
              <a:spcBef>
                <a:spcPts val="768"/>
              </a:spcBef>
              <a:spcAft>
                <a:spcPts val="0"/>
              </a:spcAft>
              <a:defRPr/>
            </a:pPr>
            <a:r>
              <a:rPr lang="en-US" altLang="en-US" sz="2400" dirty="0" smtClean="0">
                <a:solidFill>
                  <a:srgbClr val="0070C0"/>
                </a:solidFill>
                <a:latin typeface="Helvetica" pitchFamily="1" charset="0"/>
              </a:rPr>
              <a:t>Define requirements clearly and avoid predictability</a:t>
            </a:r>
          </a:p>
          <a:p>
            <a:pPr marL="342000" indent="-342000" fontAlgn="auto">
              <a:spcBef>
                <a:spcPts val="768"/>
              </a:spcBef>
              <a:spcAft>
                <a:spcPts val="0"/>
              </a:spcAft>
              <a:defRPr/>
            </a:pPr>
            <a:endParaRPr lang="en-US" altLang="en-US" sz="2400" dirty="0" smtClean="0">
              <a:solidFill>
                <a:srgbClr val="0070C0"/>
              </a:solidFill>
              <a:latin typeface="Helvetica" pitchFamily="1" charset="0"/>
            </a:endParaRPr>
          </a:p>
          <a:p>
            <a:pPr marL="342000" indent="-342000" fontAlgn="auto">
              <a:spcBef>
                <a:spcPts val="768"/>
              </a:spcBef>
              <a:spcAft>
                <a:spcPts val="0"/>
              </a:spcAft>
              <a:defRPr/>
            </a:pPr>
            <a:r>
              <a:rPr lang="en-US" altLang="en-US" sz="2400" dirty="0" smtClean="0">
                <a:solidFill>
                  <a:srgbClr val="0070C0"/>
                </a:solidFill>
                <a:latin typeface="Helvetica" pitchFamily="1" charset="0"/>
              </a:rPr>
              <a:t>Reduce communication among bidders</a:t>
            </a:r>
          </a:p>
          <a:p>
            <a:pPr marL="342000" indent="-342000" fontAlgn="auto">
              <a:spcBef>
                <a:spcPts val="768"/>
              </a:spcBef>
              <a:spcAft>
                <a:spcPts val="0"/>
              </a:spcAft>
              <a:defRPr/>
            </a:pPr>
            <a:endParaRPr lang="en-US" altLang="en-US" sz="2400" dirty="0" smtClean="0">
              <a:solidFill>
                <a:srgbClr val="0070C0"/>
              </a:solidFill>
              <a:latin typeface="Helvetica" pitchFamily="1" charset="0"/>
            </a:endParaRPr>
          </a:p>
          <a:p>
            <a:pPr marL="342000" indent="-342000" fontAlgn="auto">
              <a:spcBef>
                <a:spcPts val="768"/>
              </a:spcBef>
              <a:spcAft>
                <a:spcPts val="0"/>
              </a:spcAft>
              <a:defRPr/>
            </a:pPr>
            <a:r>
              <a:rPr lang="en-US" altLang="en-US" sz="2400" dirty="0" smtClean="0">
                <a:solidFill>
                  <a:srgbClr val="0070C0"/>
                </a:solidFill>
                <a:latin typeface="Helvetica" pitchFamily="1" charset="0"/>
              </a:rPr>
              <a:t>Raise awareness of the risks of bid rigging, provide training</a:t>
            </a:r>
          </a:p>
        </p:txBody>
      </p:sp>
      <p:sp>
        <p:nvSpPr>
          <p:cNvPr id="133123" name="Title 1"/>
          <p:cNvSpPr>
            <a:spLocks noGrp="1"/>
          </p:cNvSpPr>
          <p:nvPr>
            <p:ph type="title"/>
          </p:nvPr>
        </p:nvSpPr>
        <p:spPr>
          <a:xfrm>
            <a:off x="1042988" y="404813"/>
            <a:ext cx="8218487" cy="647700"/>
          </a:xfrm>
        </p:spPr>
        <p:txBody>
          <a:bodyPr/>
          <a:lstStyle/>
          <a:p>
            <a:pPr eaLnBrk="1" hangingPunct="1"/>
            <a:r>
              <a:rPr lang="en-US" altLang="en-US" smtClean="0">
                <a:solidFill>
                  <a:srgbClr val="0070C0"/>
                </a:solidFill>
              </a:rPr>
              <a:t>CHECKLIST FOR DESIGNING TENDERS</a:t>
            </a:r>
          </a:p>
        </p:txBody>
      </p:sp>
      <p:sp>
        <p:nvSpPr>
          <p:cNvPr id="13312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eaLnBrk="1" hangingPunct="1">
              <a:spcBef>
                <a:spcPct val="0"/>
              </a:spcBef>
              <a:buClrTx/>
              <a:buFontTx/>
              <a:buNone/>
            </a:pPr>
            <a:fld id="{511543BA-ABEA-4E48-985E-3FEE19576299}" type="slidenum">
              <a:rPr lang="en-US" altLang="en-US" sz="1000" smtClean="0">
                <a:solidFill>
                  <a:schemeClr val="bg1"/>
                </a:solidFill>
                <a:latin typeface="Arial" pitchFamily="34" charset="0"/>
              </a:rPr>
              <a:pPr eaLnBrk="1" hangingPunct="1">
                <a:spcBef>
                  <a:spcPct val="0"/>
                </a:spcBef>
                <a:buClrTx/>
                <a:buFontTx/>
                <a:buNone/>
              </a:pPr>
              <a:t>29</a:t>
            </a:fld>
            <a:endParaRPr lang="en-US" altLang="en-US" sz="1000" smtClean="0">
              <a:solidFill>
                <a:schemeClr val="bg1"/>
              </a:solidFill>
              <a:latin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Content Placeholder 2"/>
          <p:cNvSpPr>
            <a:spLocks noGrp="1"/>
          </p:cNvSpPr>
          <p:nvPr>
            <p:ph idx="1"/>
          </p:nvPr>
        </p:nvSpPr>
        <p:spPr>
          <a:xfrm>
            <a:off x="468313" y="1428750"/>
            <a:ext cx="8218487" cy="4929188"/>
          </a:xfrm>
        </p:spPr>
        <p:txBody>
          <a:bodyPr/>
          <a:lstStyle/>
          <a:p>
            <a:pPr algn="just"/>
            <a:r>
              <a:rPr lang="en-GB" altLang="en-US" sz="2800" smtClean="0">
                <a:solidFill>
                  <a:srgbClr val="0070C0"/>
                </a:solidFill>
                <a:latin typeface="Helvetica" pitchFamily="1" charset="0"/>
              </a:rPr>
              <a:t>Bid rigging can occur in any country and in any market</a:t>
            </a:r>
          </a:p>
          <a:p>
            <a:pPr algn="just"/>
            <a:endParaRPr lang="en-GB" altLang="en-US" sz="800" smtClean="0">
              <a:solidFill>
                <a:srgbClr val="0070C0"/>
              </a:solidFill>
              <a:latin typeface="Helvetica" pitchFamily="1" charset="0"/>
            </a:endParaRPr>
          </a:p>
          <a:p>
            <a:pPr algn="just"/>
            <a:r>
              <a:rPr lang="en-GB" altLang="en-US" sz="2800" smtClean="0">
                <a:solidFill>
                  <a:srgbClr val="0070C0"/>
                </a:solidFill>
                <a:latin typeface="Helvetica" pitchFamily="1" charset="0"/>
              </a:rPr>
              <a:t>Bid rigging significantly increases prices of goods and services</a:t>
            </a:r>
          </a:p>
          <a:p>
            <a:pPr algn="just"/>
            <a:endParaRPr lang="en-GB" altLang="en-US" sz="800" smtClean="0">
              <a:solidFill>
                <a:srgbClr val="0070C0"/>
              </a:solidFill>
              <a:latin typeface="Helvetica" pitchFamily="1" charset="0"/>
            </a:endParaRPr>
          </a:p>
          <a:p>
            <a:pPr algn="just"/>
            <a:r>
              <a:rPr lang="en-GB" altLang="en-US" sz="2800" smtClean="0">
                <a:solidFill>
                  <a:srgbClr val="0070C0"/>
                </a:solidFill>
                <a:latin typeface="Helvetica" pitchFamily="1" charset="0"/>
              </a:rPr>
              <a:t>Fighting cartels and bid rigging is a top priority of most competition authorities</a:t>
            </a:r>
          </a:p>
          <a:p>
            <a:pPr algn="just"/>
            <a:endParaRPr lang="en-GB" altLang="en-US" sz="800" smtClean="0">
              <a:solidFill>
                <a:srgbClr val="0070C0"/>
              </a:solidFill>
              <a:latin typeface="Helvetica" pitchFamily="1" charset="0"/>
            </a:endParaRPr>
          </a:p>
          <a:p>
            <a:pPr algn="just"/>
            <a:r>
              <a:rPr lang="en-GB" altLang="en-US" sz="2800" smtClean="0">
                <a:solidFill>
                  <a:srgbClr val="0070C0"/>
                </a:solidFill>
                <a:latin typeface="Helvetica" pitchFamily="1" charset="0"/>
              </a:rPr>
              <a:t>Effective tools, such as OECD Guidelines, can help fight bid rigging</a:t>
            </a:r>
          </a:p>
        </p:txBody>
      </p:sp>
      <p:sp>
        <p:nvSpPr>
          <p:cNvPr id="106499" name="Title 1"/>
          <p:cNvSpPr>
            <a:spLocks noGrp="1"/>
          </p:cNvSpPr>
          <p:nvPr>
            <p:ph type="title"/>
          </p:nvPr>
        </p:nvSpPr>
        <p:spPr>
          <a:xfrm>
            <a:off x="1095375" y="198438"/>
            <a:ext cx="8229600" cy="1143000"/>
          </a:xfrm>
        </p:spPr>
        <p:txBody>
          <a:bodyPr/>
          <a:lstStyle/>
          <a:p>
            <a:pPr eaLnBrk="1" hangingPunct="1"/>
            <a:r>
              <a:rPr lang="en-GB" altLang="en-US" smtClean="0">
                <a:solidFill>
                  <a:srgbClr val="0070C0"/>
                </a:solidFill>
              </a:rPr>
              <a:t>MAIN POINTS</a:t>
            </a:r>
            <a:endParaRPr lang="en-US" altLang="en-US" smtClean="0">
              <a:solidFill>
                <a:srgbClr val="0070C0"/>
              </a:solidFill>
            </a:endParaRPr>
          </a:p>
        </p:txBody>
      </p:sp>
      <p:sp>
        <p:nvSpPr>
          <p:cNvPr id="10650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eaLnBrk="1" hangingPunct="1">
              <a:spcBef>
                <a:spcPct val="0"/>
              </a:spcBef>
              <a:buClrTx/>
              <a:buFontTx/>
              <a:buNone/>
            </a:pPr>
            <a:fld id="{618A045D-6F4A-480B-A012-229BED30415C}" type="slidenum">
              <a:rPr lang="en-US" altLang="en-US" sz="1000" smtClean="0">
                <a:solidFill>
                  <a:schemeClr val="bg1"/>
                </a:solidFill>
                <a:latin typeface="Arial" pitchFamily="34" charset="0"/>
              </a:rPr>
              <a:pPr eaLnBrk="1" hangingPunct="1">
                <a:spcBef>
                  <a:spcPct val="0"/>
                </a:spcBef>
                <a:buClrTx/>
                <a:buFontTx/>
                <a:buNone/>
              </a:pPr>
              <a:t>3</a:t>
            </a:fld>
            <a:endParaRPr lang="en-US" altLang="en-US" sz="1000" smtClean="0">
              <a:solidFill>
                <a:schemeClr val="bg1"/>
              </a:solidFill>
              <a:latin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Content Placeholder 2"/>
          <p:cNvSpPr>
            <a:spLocks noGrp="1"/>
          </p:cNvSpPr>
          <p:nvPr>
            <p:ph idx="1"/>
          </p:nvPr>
        </p:nvSpPr>
        <p:spPr>
          <a:xfrm>
            <a:off x="395288" y="1495425"/>
            <a:ext cx="8218487" cy="4525963"/>
          </a:xfrm>
        </p:spPr>
        <p:txBody>
          <a:bodyPr>
            <a:normAutofit fontScale="92500" lnSpcReduction="10000"/>
          </a:bodyPr>
          <a:lstStyle/>
          <a:p>
            <a:pPr marL="342000" indent="-342000" algn="just" fontAlgn="auto">
              <a:spcBef>
                <a:spcPts val="768"/>
              </a:spcBef>
              <a:spcAft>
                <a:spcPts val="0"/>
              </a:spcAft>
              <a:buFontTx/>
              <a:buNone/>
              <a:defRPr/>
            </a:pPr>
            <a:r>
              <a:rPr lang="en-US" altLang="en-US" sz="2400" dirty="0" smtClean="0">
                <a:solidFill>
                  <a:srgbClr val="0070C0"/>
                </a:solidFill>
                <a:latin typeface="Helvetica" pitchFamily="1" charset="0"/>
              </a:rPr>
              <a:t>Procurement officials should be alert for:</a:t>
            </a:r>
          </a:p>
          <a:p>
            <a:pPr marL="342000" indent="-342000" algn="just" fontAlgn="auto">
              <a:spcBef>
                <a:spcPts val="768"/>
              </a:spcBef>
              <a:spcAft>
                <a:spcPts val="0"/>
              </a:spcAft>
              <a:buFontTx/>
              <a:buNone/>
              <a:defRPr/>
            </a:pPr>
            <a:endParaRPr lang="en-US" altLang="en-US" sz="800" dirty="0" smtClean="0">
              <a:solidFill>
                <a:srgbClr val="0070C0"/>
              </a:solidFill>
              <a:latin typeface="Helvetica" pitchFamily="1" charset="0"/>
            </a:endParaRPr>
          </a:p>
          <a:p>
            <a:pPr marL="342000" indent="-342000" algn="just" fontAlgn="auto">
              <a:spcBef>
                <a:spcPts val="768"/>
              </a:spcBef>
              <a:spcAft>
                <a:spcPts val="0"/>
              </a:spcAft>
              <a:defRPr/>
            </a:pPr>
            <a:r>
              <a:rPr lang="en-US" altLang="en-US" sz="2400" dirty="0" smtClean="0">
                <a:solidFill>
                  <a:srgbClr val="0070C0"/>
                </a:solidFill>
                <a:latin typeface="Helvetica" pitchFamily="1" charset="0"/>
              </a:rPr>
              <a:t>Opportunities that bidders have to communicate with each other</a:t>
            </a:r>
          </a:p>
          <a:p>
            <a:pPr marL="342000" indent="-342000" algn="just" fontAlgn="auto">
              <a:spcBef>
                <a:spcPts val="768"/>
              </a:spcBef>
              <a:spcAft>
                <a:spcPts val="0"/>
              </a:spcAft>
              <a:defRPr/>
            </a:pPr>
            <a:endParaRPr lang="en-US" altLang="en-US" sz="800" dirty="0" smtClean="0">
              <a:solidFill>
                <a:srgbClr val="0070C0"/>
              </a:solidFill>
              <a:latin typeface="Helvetica" pitchFamily="1" charset="0"/>
            </a:endParaRPr>
          </a:p>
          <a:p>
            <a:pPr marL="342000" indent="-342000" algn="just" fontAlgn="auto">
              <a:spcBef>
                <a:spcPts val="768"/>
              </a:spcBef>
              <a:spcAft>
                <a:spcPts val="0"/>
              </a:spcAft>
              <a:defRPr/>
            </a:pPr>
            <a:r>
              <a:rPr lang="en-US" altLang="en-US" sz="2400" dirty="0" smtClean="0">
                <a:solidFill>
                  <a:srgbClr val="0070C0"/>
                </a:solidFill>
                <a:latin typeface="Helvetica" pitchFamily="1" charset="0"/>
              </a:rPr>
              <a:t>Relationships among bidders (joint bidding and sub-contracting)</a:t>
            </a:r>
          </a:p>
          <a:p>
            <a:pPr marL="342000" indent="-342000" algn="just" fontAlgn="auto">
              <a:spcBef>
                <a:spcPts val="768"/>
              </a:spcBef>
              <a:spcAft>
                <a:spcPts val="0"/>
              </a:spcAft>
              <a:defRPr/>
            </a:pPr>
            <a:endParaRPr lang="en-US" altLang="en-US" sz="800" dirty="0" smtClean="0">
              <a:solidFill>
                <a:srgbClr val="0070C0"/>
              </a:solidFill>
              <a:latin typeface="Helvetica" pitchFamily="1" charset="0"/>
            </a:endParaRPr>
          </a:p>
          <a:p>
            <a:pPr marL="342000" indent="-342000" algn="just" fontAlgn="auto">
              <a:spcBef>
                <a:spcPts val="768"/>
              </a:spcBef>
              <a:spcAft>
                <a:spcPts val="0"/>
              </a:spcAft>
              <a:defRPr/>
            </a:pPr>
            <a:r>
              <a:rPr lang="en-US" altLang="en-US" sz="2400" dirty="0" smtClean="0">
                <a:solidFill>
                  <a:srgbClr val="0070C0"/>
                </a:solidFill>
                <a:latin typeface="Helvetica" pitchFamily="1" charset="0"/>
              </a:rPr>
              <a:t>Suspicious bidding patterns (e.g. ABC, ABC) and pricing patterns</a:t>
            </a:r>
          </a:p>
          <a:p>
            <a:pPr marL="342000" indent="-342000" algn="just" fontAlgn="auto">
              <a:spcBef>
                <a:spcPts val="768"/>
              </a:spcBef>
              <a:spcAft>
                <a:spcPts val="0"/>
              </a:spcAft>
              <a:defRPr/>
            </a:pPr>
            <a:endParaRPr lang="en-US" altLang="en-US" sz="800" dirty="0" smtClean="0">
              <a:solidFill>
                <a:srgbClr val="0070C0"/>
              </a:solidFill>
              <a:latin typeface="Helvetica" pitchFamily="1" charset="0"/>
            </a:endParaRPr>
          </a:p>
          <a:p>
            <a:pPr marL="342000" indent="-342000" algn="just" fontAlgn="auto">
              <a:spcBef>
                <a:spcPts val="768"/>
              </a:spcBef>
              <a:spcAft>
                <a:spcPts val="0"/>
              </a:spcAft>
              <a:defRPr/>
            </a:pPr>
            <a:r>
              <a:rPr lang="en-US" altLang="en-US" sz="2400" dirty="0" smtClean="0">
                <a:solidFill>
                  <a:srgbClr val="0070C0"/>
                </a:solidFill>
                <a:latin typeface="Helvetica" pitchFamily="1" charset="0"/>
              </a:rPr>
              <a:t>Unusual behavior</a:t>
            </a:r>
          </a:p>
          <a:p>
            <a:pPr marL="342000" indent="-342000" algn="just" fontAlgn="auto">
              <a:spcBef>
                <a:spcPts val="768"/>
              </a:spcBef>
              <a:spcAft>
                <a:spcPts val="0"/>
              </a:spcAft>
              <a:defRPr/>
            </a:pPr>
            <a:endParaRPr lang="en-US" altLang="en-US" sz="800" dirty="0" smtClean="0">
              <a:solidFill>
                <a:srgbClr val="0070C0"/>
              </a:solidFill>
              <a:latin typeface="Helvetica" pitchFamily="1" charset="0"/>
            </a:endParaRPr>
          </a:p>
          <a:p>
            <a:pPr marL="342000" indent="-342000" algn="just" fontAlgn="auto">
              <a:spcBef>
                <a:spcPts val="768"/>
              </a:spcBef>
              <a:spcAft>
                <a:spcPts val="0"/>
              </a:spcAft>
              <a:defRPr/>
            </a:pPr>
            <a:r>
              <a:rPr lang="en-US" altLang="en-US" sz="2400" dirty="0" smtClean="0">
                <a:solidFill>
                  <a:srgbClr val="0070C0"/>
                </a:solidFill>
                <a:latin typeface="Helvetica" pitchFamily="1" charset="0"/>
              </a:rPr>
              <a:t>Clues in documents submitted by different bidders</a:t>
            </a:r>
          </a:p>
        </p:txBody>
      </p:sp>
      <p:sp>
        <p:nvSpPr>
          <p:cNvPr id="134147" name="Title 1"/>
          <p:cNvSpPr>
            <a:spLocks noGrp="1"/>
          </p:cNvSpPr>
          <p:nvPr>
            <p:ph type="title"/>
          </p:nvPr>
        </p:nvSpPr>
        <p:spPr>
          <a:xfrm>
            <a:off x="1177925" y="477838"/>
            <a:ext cx="8218488" cy="647700"/>
          </a:xfrm>
        </p:spPr>
        <p:txBody>
          <a:bodyPr/>
          <a:lstStyle/>
          <a:p>
            <a:pPr eaLnBrk="1" hangingPunct="1"/>
            <a:r>
              <a:rPr lang="en-US" altLang="en-US" smtClean="0">
                <a:solidFill>
                  <a:srgbClr val="0070C0"/>
                </a:solidFill>
              </a:rPr>
              <a:t>CHECKLIST FOR DETECTING BID RIGGING</a:t>
            </a:r>
          </a:p>
        </p:txBody>
      </p:sp>
      <p:sp>
        <p:nvSpPr>
          <p:cNvPr id="13414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eaLnBrk="1" hangingPunct="1">
              <a:spcBef>
                <a:spcPct val="0"/>
              </a:spcBef>
              <a:buClrTx/>
              <a:buFontTx/>
              <a:buNone/>
            </a:pPr>
            <a:fld id="{A052D28D-A0CB-4A50-9BB1-22EF78E798E3}" type="slidenum">
              <a:rPr lang="en-US" altLang="en-US" sz="1000" smtClean="0">
                <a:solidFill>
                  <a:schemeClr val="bg1"/>
                </a:solidFill>
                <a:latin typeface="Arial" pitchFamily="34" charset="0"/>
              </a:rPr>
              <a:pPr eaLnBrk="1" hangingPunct="1">
                <a:spcBef>
                  <a:spcPct val="0"/>
                </a:spcBef>
                <a:buClrTx/>
                <a:buFontTx/>
                <a:buNone/>
              </a:pPr>
              <a:t>30</a:t>
            </a:fld>
            <a:endParaRPr lang="en-US" altLang="en-US" sz="1000" smtClean="0">
              <a:solidFill>
                <a:schemeClr val="bg1"/>
              </a:solidFill>
              <a:latin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Content Placeholder 2"/>
          <p:cNvSpPr>
            <a:spLocks noGrp="1"/>
          </p:cNvSpPr>
          <p:nvPr>
            <p:ph idx="1"/>
          </p:nvPr>
        </p:nvSpPr>
        <p:spPr>
          <a:xfrm>
            <a:off x="468313" y="2500313"/>
            <a:ext cx="8218487" cy="2714625"/>
          </a:xfrm>
        </p:spPr>
        <p:txBody>
          <a:bodyPr/>
          <a:lstStyle/>
          <a:p>
            <a:pPr algn="ctr">
              <a:buFontTx/>
              <a:buNone/>
            </a:pPr>
            <a:r>
              <a:rPr lang="en-US" altLang="en-US" sz="2400" smtClean="0">
                <a:solidFill>
                  <a:srgbClr val="0070C0"/>
                </a:solidFill>
                <a:latin typeface="Helvetica" pitchFamily="1" charset="0"/>
              </a:rPr>
              <a:t>Web link: </a:t>
            </a:r>
            <a:r>
              <a:rPr lang="en-US" altLang="en-US" sz="2400" smtClean="0">
                <a:solidFill>
                  <a:srgbClr val="0070C0"/>
                </a:solidFill>
                <a:latin typeface="Helvetica" pitchFamily="1" charset="0"/>
                <a:hlinkClick r:id="rId3"/>
              </a:rPr>
              <a:t>www.oecd.org/competition/bidrigging</a:t>
            </a:r>
            <a:endParaRPr lang="en-US" altLang="en-US" sz="2400" smtClean="0">
              <a:solidFill>
                <a:srgbClr val="0070C0"/>
              </a:solidFill>
              <a:latin typeface="Helvetica" pitchFamily="1" charset="0"/>
            </a:endParaRPr>
          </a:p>
          <a:p>
            <a:pPr algn="ctr">
              <a:buFontTx/>
              <a:buNone/>
            </a:pPr>
            <a:endParaRPr lang="en-US" altLang="en-US" sz="2400" smtClean="0">
              <a:solidFill>
                <a:srgbClr val="0070C0"/>
              </a:solidFill>
              <a:latin typeface="Helvetica" pitchFamily="1" charset="0"/>
            </a:endParaRPr>
          </a:p>
          <a:p>
            <a:pPr algn="ctr">
              <a:buFontTx/>
              <a:buNone/>
            </a:pPr>
            <a:r>
              <a:rPr lang="en-GB" altLang="en-US" sz="2400" smtClean="0">
                <a:solidFill>
                  <a:srgbClr val="0070C0"/>
                </a:solidFill>
                <a:latin typeface="Helvetica" pitchFamily="1" charset="0"/>
              </a:rPr>
              <a:t>Translations available in 26 languages!</a:t>
            </a:r>
          </a:p>
          <a:p>
            <a:pPr algn="ctr">
              <a:buFontTx/>
              <a:buNone/>
            </a:pPr>
            <a:endParaRPr lang="en-GB" altLang="en-US" sz="2800" smtClean="0">
              <a:solidFill>
                <a:srgbClr val="0070C0"/>
              </a:solidFill>
              <a:latin typeface="Helvetica" pitchFamily="1" charset="0"/>
            </a:endParaRPr>
          </a:p>
          <a:p>
            <a:pPr algn="ctr">
              <a:buFontTx/>
              <a:buNone/>
            </a:pPr>
            <a:endParaRPr lang="en-US" altLang="en-US" sz="2800" smtClean="0">
              <a:solidFill>
                <a:srgbClr val="0070C0"/>
              </a:solidFill>
              <a:latin typeface="Helvetica" pitchFamily="1" charset="0"/>
            </a:endParaRPr>
          </a:p>
          <a:p>
            <a:pPr algn="ctr">
              <a:buFontTx/>
              <a:buNone/>
            </a:pPr>
            <a:endParaRPr lang="en-US" altLang="en-US" sz="2800" smtClean="0">
              <a:solidFill>
                <a:srgbClr val="0070C0"/>
              </a:solidFill>
              <a:latin typeface="Helvetica" pitchFamily="1" charset="0"/>
            </a:endParaRPr>
          </a:p>
          <a:p>
            <a:pPr algn="ctr">
              <a:buFontTx/>
              <a:buNone/>
            </a:pPr>
            <a:endParaRPr lang="en-US" altLang="en-US" sz="2800" smtClean="0">
              <a:solidFill>
                <a:srgbClr val="0070C0"/>
              </a:solidFill>
              <a:latin typeface="Helvetica" pitchFamily="1" charset="0"/>
            </a:endParaRPr>
          </a:p>
        </p:txBody>
      </p:sp>
      <p:sp>
        <p:nvSpPr>
          <p:cNvPr id="135171" name="Title 1"/>
          <p:cNvSpPr>
            <a:spLocks noGrp="1"/>
          </p:cNvSpPr>
          <p:nvPr>
            <p:ph type="title"/>
          </p:nvPr>
        </p:nvSpPr>
        <p:spPr>
          <a:xfrm>
            <a:off x="1136650" y="188913"/>
            <a:ext cx="7972425" cy="1143000"/>
          </a:xfrm>
        </p:spPr>
        <p:txBody>
          <a:bodyPr/>
          <a:lstStyle/>
          <a:p>
            <a:pPr eaLnBrk="1" hangingPunct="1"/>
            <a:r>
              <a:rPr lang="en-US" altLang="en-US" sz="3600" smtClean="0">
                <a:solidFill>
                  <a:srgbClr val="0070C0"/>
                </a:solidFill>
              </a:rPr>
              <a:t>WHERE TO FIND THE OECD GUIDELINES?</a:t>
            </a:r>
          </a:p>
        </p:txBody>
      </p:sp>
      <p:sp>
        <p:nvSpPr>
          <p:cNvPr id="13517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eaLnBrk="1" hangingPunct="1">
              <a:spcBef>
                <a:spcPct val="0"/>
              </a:spcBef>
              <a:buClrTx/>
              <a:buFontTx/>
              <a:buNone/>
            </a:pPr>
            <a:fld id="{3D8891D9-4625-4124-BA82-029C219181D8}" type="slidenum">
              <a:rPr lang="en-US" altLang="en-US" sz="1000" smtClean="0">
                <a:solidFill>
                  <a:schemeClr val="bg1"/>
                </a:solidFill>
                <a:latin typeface="Arial" pitchFamily="34" charset="0"/>
              </a:rPr>
              <a:pPr eaLnBrk="1" hangingPunct="1">
                <a:spcBef>
                  <a:spcPct val="0"/>
                </a:spcBef>
                <a:buClrTx/>
                <a:buFontTx/>
                <a:buNone/>
              </a:pPr>
              <a:t>31</a:t>
            </a:fld>
            <a:endParaRPr lang="en-US" altLang="en-US" sz="1000" smtClean="0">
              <a:solidFill>
                <a:schemeClr val="bg1"/>
              </a:solidFill>
              <a:latin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ctrTitle"/>
          </p:nvPr>
        </p:nvSpPr>
        <p:spPr>
          <a:xfrm>
            <a:off x="2627313" y="1844675"/>
            <a:ext cx="5405437" cy="1246188"/>
          </a:xfrm>
        </p:spPr>
        <p:txBody>
          <a:bodyPr rtlCol="0"/>
          <a:lstStyle/>
          <a:p>
            <a:pPr algn="ctr" eaLnBrk="1" fontAlgn="auto" hangingPunct="1">
              <a:spcBef>
                <a:spcPts val="70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en-US" sz="3200" dirty="0" smtClean="0">
                <a:ea typeface="Arial Unicode MS" pitchFamily="34" charset="-128"/>
                <a:cs typeface="Arial Unicode MS" pitchFamily="34" charset="-128"/>
              </a:rPr>
              <a:t>What is Bid rigging And why is it illegal</a:t>
            </a:r>
          </a:p>
        </p:txBody>
      </p:sp>
      <p:sp>
        <p:nvSpPr>
          <p:cNvPr id="136195" name="Subtitle 2"/>
          <p:cNvSpPr>
            <a:spLocks noGrp="1"/>
          </p:cNvSpPr>
          <p:nvPr>
            <p:ph type="subTitle" idx="1"/>
          </p:nvPr>
        </p:nvSpPr>
        <p:spPr>
          <a:xfrm>
            <a:off x="323850" y="4797425"/>
            <a:ext cx="4352925" cy="677863"/>
          </a:xfrm>
        </p:spPr>
        <p:txBody>
          <a:bodyPr/>
          <a:lstStyle/>
          <a:p>
            <a:pPr algn="ctr" eaLnBrk="1" hangingPunct="1">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1600" smtClean="0">
                <a:latin typeface="Helvetica" pitchFamily="1" charset="0"/>
                <a:ea typeface="Arial Unicode MS" pitchFamily="34" charset="-128"/>
                <a:cs typeface="Arial Unicode MS" pitchFamily="34" charset="-128"/>
              </a:rPr>
              <a:t>Ania Thiemann</a:t>
            </a:r>
          </a:p>
          <a:p>
            <a:pPr algn="ctr" eaLnBrk="1" hangingPunct="1">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1600" smtClean="0">
                <a:latin typeface="Helvetica" pitchFamily="1" charset="0"/>
                <a:ea typeface="Arial Unicode MS" pitchFamily="34" charset="-128"/>
                <a:cs typeface="Arial Unicode MS" pitchFamily="34" charset="-128"/>
              </a:rPr>
              <a:t>Competition Division, OECD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7522" name="Content Placeholder 3"/>
          <p:cNvGraphicFramePr>
            <a:graphicFrameLocks noGrp="1"/>
          </p:cNvGraphicFramePr>
          <p:nvPr>
            <p:ph idx="1"/>
            <p:extLst>
              <p:ext uri="{D42A27DB-BD31-4B8C-83A1-F6EECF244321}">
                <p14:modId xmlns:p14="http://schemas.microsoft.com/office/powerpoint/2010/main" val="3427752405"/>
              </p:ext>
            </p:extLst>
          </p:nvPr>
        </p:nvGraphicFramePr>
        <p:xfrm>
          <a:off x="251520" y="1412776"/>
          <a:ext cx="2211388" cy="1571625"/>
        </p:xfrm>
        <a:graphic>
          <a:graphicData uri="http://schemas.openxmlformats.org/presentationml/2006/ole">
            <mc:AlternateContent xmlns:mc="http://schemas.openxmlformats.org/markup-compatibility/2006">
              <mc:Choice xmlns:v="urn:schemas-microsoft-com:vml" Requires="v">
                <p:oleObj spid="_x0000_s107536" r:id="rId4" imgW="2213040" imgH="1572904" progId="Excel.Sheet.8">
                  <p:embed/>
                </p:oleObj>
              </mc:Choice>
              <mc:Fallback>
                <p:oleObj r:id="rId4" imgW="2213040" imgH="1572904" progId="Excel.Sheet.8">
                  <p:embed/>
                  <p:pic>
                    <p:nvPicPr>
                      <p:cNvPr id="0" name="Content Placeholder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1412776"/>
                        <a:ext cx="2211388"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7523" name="Title 1"/>
          <p:cNvSpPr>
            <a:spLocks noGrp="1"/>
          </p:cNvSpPr>
          <p:nvPr>
            <p:ph type="title"/>
          </p:nvPr>
        </p:nvSpPr>
        <p:spPr>
          <a:xfrm>
            <a:off x="1063501" y="115888"/>
            <a:ext cx="7900987" cy="1143000"/>
          </a:xfrm>
        </p:spPr>
        <p:txBody>
          <a:bodyPr/>
          <a:lstStyle/>
          <a:p>
            <a:pPr eaLnBrk="1" hangingPunct="1"/>
            <a:r>
              <a:rPr lang="en-GB" altLang="en-US" dirty="0" smtClean="0">
                <a:solidFill>
                  <a:srgbClr val="0070C0"/>
                </a:solidFill>
              </a:rPr>
              <a:t>WHY WORRY ABOUT BID RIGGING?</a:t>
            </a:r>
            <a:endParaRPr lang="en-US" altLang="en-US" dirty="0" smtClean="0">
              <a:solidFill>
                <a:srgbClr val="0070C0"/>
              </a:solidFill>
            </a:endParaRPr>
          </a:p>
        </p:txBody>
      </p:sp>
      <p:sp>
        <p:nvSpPr>
          <p:cNvPr id="5" name="Content Placeholder 2"/>
          <p:cNvSpPr txBox="1">
            <a:spLocks/>
          </p:cNvSpPr>
          <p:nvPr/>
        </p:nvSpPr>
        <p:spPr bwMode="auto">
          <a:xfrm>
            <a:off x="2483768" y="1628800"/>
            <a:ext cx="5929313" cy="1042987"/>
          </a:xfrm>
          <a:prstGeom prst="rect">
            <a:avLst/>
          </a:prstGeom>
          <a:noFill/>
          <a:ln w="9525">
            <a:noFill/>
            <a:miter lim="800000"/>
            <a:headEnd/>
            <a:tailEnd/>
          </a:ln>
        </p:spPr>
        <p:txBody>
          <a:bodyPr/>
          <a:lstStyle/>
          <a:p>
            <a:pPr algn="just">
              <a:spcBef>
                <a:spcPct val="20000"/>
              </a:spcBef>
              <a:defRPr/>
            </a:pPr>
            <a:r>
              <a:rPr lang="en-US" sz="2400" dirty="0">
                <a:solidFill>
                  <a:srgbClr val="0070C0"/>
                </a:solidFill>
                <a:latin typeface="+mj-lt"/>
                <a:cs typeface="+mn-cs"/>
              </a:rPr>
              <a:t>Public procurement accounts for approx 15-20% of GDP in OECD countries</a:t>
            </a:r>
          </a:p>
        </p:txBody>
      </p:sp>
      <p:sp>
        <p:nvSpPr>
          <p:cNvPr id="107525" name="Down Arrow 6"/>
          <p:cNvSpPr>
            <a:spLocks noChangeArrowheads="1"/>
          </p:cNvSpPr>
          <p:nvPr/>
        </p:nvSpPr>
        <p:spPr bwMode="auto">
          <a:xfrm>
            <a:off x="3730154" y="4005064"/>
            <a:ext cx="2786062" cy="1440160"/>
          </a:xfrm>
          <a:prstGeom prst="downArrow">
            <a:avLst>
              <a:gd name="adj1" fmla="val 50000"/>
              <a:gd name="adj2" fmla="val 50000"/>
            </a:avLst>
          </a:prstGeom>
          <a:solidFill>
            <a:schemeClr val="accent1"/>
          </a:solidFill>
          <a:ln w="9525" algn="ctr">
            <a:solidFill>
              <a:schemeClr val="tx1"/>
            </a:solidFill>
            <a:miter lim="800000"/>
            <a:headEnd/>
            <a:tailEnd/>
          </a:ln>
        </p:spPr>
        <p:txBody>
          <a:bodyPr wrap="none"/>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algn="ctr">
              <a:spcBef>
                <a:spcPct val="0"/>
              </a:spcBef>
              <a:buClrTx/>
              <a:buFontTx/>
              <a:buNone/>
            </a:pPr>
            <a:endParaRPr lang="en-GB" altLang="en-US" sz="2000">
              <a:solidFill>
                <a:srgbClr val="0070C0"/>
              </a:solidFill>
              <a:latin typeface="Helvetica 65 Medium" charset="0"/>
            </a:endParaRPr>
          </a:p>
        </p:txBody>
      </p:sp>
      <p:pic>
        <p:nvPicPr>
          <p:cNvPr id="107526" name="Picture 2" descr="C:\Documents and Settings\Lanchidi_P\Local Settings\Temporary Internet Files\Content.IE5\E2OV95P7\MMj02135270000[1].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143625" y="3140968"/>
            <a:ext cx="928688"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7" name="Content Placeholder 2"/>
          <p:cNvSpPr txBox="1">
            <a:spLocks/>
          </p:cNvSpPr>
          <p:nvPr/>
        </p:nvSpPr>
        <p:spPr bwMode="auto">
          <a:xfrm>
            <a:off x="395288" y="5268614"/>
            <a:ext cx="8929687"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900113" indent="-900113"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eaLnBrk="1" hangingPunct="1">
              <a:spcBef>
                <a:spcPct val="20000"/>
              </a:spcBef>
              <a:buClrTx/>
              <a:buFontTx/>
              <a:buNone/>
            </a:pPr>
            <a:endParaRPr lang="en-US" altLang="en-US" sz="2000" dirty="0">
              <a:solidFill>
                <a:srgbClr val="FF0000"/>
              </a:solidFill>
              <a:latin typeface="Helvetica" pitchFamily="1" charset="0"/>
            </a:endParaRPr>
          </a:p>
          <a:p>
            <a:pPr algn="ctr" eaLnBrk="1" hangingPunct="1">
              <a:spcBef>
                <a:spcPct val="20000"/>
              </a:spcBef>
              <a:buClrTx/>
              <a:buFontTx/>
              <a:buNone/>
            </a:pPr>
            <a:r>
              <a:rPr lang="en-US" altLang="en-US" sz="2800" dirty="0">
                <a:solidFill>
                  <a:srgbClr val="FF0000"/>
                </a:solidFill>
                <a:latin typeface="Helvetica" pitchFamily="1" charset="0"/>
              </a:rPr>
              <a:t>POTENTIAL DAMAGES FOR TAX PAYERS </a:t>
            </a:r>
          </a:p>
          <a:p>
            <a:pPr algn="ctr" eaLnBrk="1" hangingPunct="1">
              <a:spcBef>
                <a:spcPct val="20000"/>
              </a:spcBef>
              <a:buClrTx/>
              <a:buFontTx/>
              <a:buNone/>
            </a:pPr>
            <a:r>
              <a:rPr lang="en-US" altLang="en-US" sz="2800" dirty="0">
                <a:solidFill>
                  <a:srgbClr val="FF0000"/>
                </a:solidFill>
                <a:latin typeface="Helvetica" pitchFamily="1" charset="0"/>
              </a:rPr>
              <a:t>CAN BE SIGNIFICANT  !!</a:t>
            </a:r>
            <a:endParaRPr lang="en-US" altLang="en-US" sz="3600" dirty="0">
              <a:solidFill>
                <a:srgbClr val="FF0000"/>
              </a:solidFill>
              <a:latin typeface="Helvetica" pitchFamily="1" charset="0"/>
            </a:endParaRPr>
          </a:p>
        </p:txBody>
      </p:sp>
      <p:sp>
        <p:nvSpPr>
          <p:cNvPr id="107528" name="Content Placeholder 2"/>
          <p:cNvSpPr txBox="1">
            <a:spLocks/>
          </p:cNvSpPr>
          <p:nvPr/>
        </p:nvSpPr>
        <p:spPr bwMode="auto">
          <a:xfrm>
            <a:off x="142875" y="2532311"/>
            <a:ext cx="5724525"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algn="just" eaLnBrk="1" hangingPunct="1">
              <a:spcBef>
                <a:spcPct val="20000"/>
              </a:spcBef>
              <a:buClrTx/>
              <a:buFontTx/>
              <a:buChar char="•"/>
            </a:pPr>
            <a:endParaRPr lang="en-US" altLang="en-US" sz="2000" dirty="0">
              <a:solidFill>
                <a:srgbClr val="0070C0"/>
              </a:solidFill>
              <a:latin typeface="Helvetica" pitchFamily="1" charset="0"/>
            </a:endParaRPr>
          </a:p>
          <a:p>
            <a:pPr algn="just" eaLnBrk="1" hangingPunct="1">
              <a:spcBef>
                <a:spcPct val="20000"/>
              </a:spcBef>
              <a:buClrTx/>
              <a:buFontTx/>
              <a:buNone/>
            </a:pPr>
            <a:r>
              <a:rPr lang="en-US" altLang="en-US" sz="2400" dirty="0">
                <a:solidFill>
                  <a:srgbClr val="0070C0"/>
                </a:solidFill>
                <a:latin typeface="Helvetica" pitchFamily="1" charset="0"/>
              </a:rPr>
              <a:t>Bid rigging can raise prices significantly (up to 20% or more) </a:t>
            </a:r>
          </a:p>
        </p:txBody>
      </p:sp>
      <p:pic>
        <p:nvPicPr>
          <p:cNvPr id="107529" name="Picture 2" descr="C:\Documents and Settings\Lanchidi_P\Local Settings\Temporary Internet Files\Content.IE5\E2OV95P7\MMj02135270000[1].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429500" y="2564904"/>
            <a:ext cx="1428750"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3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eaLnBrk="1" hangingPunct="1">
              <a:spcBef>
                <a:spcPct val="0"/>
              </a:spcBef>
              <a:buClrTx/>
              <a:buFontTx/>
              <a:buNone/>
            </a:pPr>
            <a:fld id="{D2AA80BA-E414-4BF3-98AF-6E1B386D82E5}" type="slidenum">
              <a:rPr lang="en-US" altLang="en-US" sz="1000" smtClean="0">
                <a:solidFill>
                  <a:schemeClr val="bg1"/>
                </a:solidFill>
                <a:latin typeface="Arial" pitchFamily="34" charset="0"/>
              </a:rPr>
              <a:pPr eaLnBrk="1" hangingPunct="1">
                <a:spcBef>
                  <a:spcPct val="0"/>
                </a:spcBef>
                <a:buClrTx/>
                <a:buFontTx/>
                <a:buNone/>
              </a:pPr>
              <a:t>4</a:t>
            </a:fld>
            <a:endParaRPr lang="en-US" altLang="en-US" sz="1000" smtClean="0">
              <a:solidFill>
                <a:schemeClr val="bg1"/>
              </a:solidFill>
              <a:latin typeface="Arial" pitchFamily="34" charset="0"/>
            </a:endParaRPr>
          </a:p>
        </p:txBody>
      </p:sp>
      <p:sp>
        <p:nvSpPr>
          <p:cNvPr id="4" name="Oval 3"/>
          <p:cNvSpPr/>
          <p:nvPr/>
        </p:nvSpPr>
        <p:spPr>
          <a:xfrm>
            <a:off x="142874" y="3933056"/>
            <a:ext cx="3493021" cy="15841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smtClean="0">
                <a:solidFill>
                  <a:schemeClr val="bg1"/>
                </a:solidFill>
              </a:rPr>
              <a:t>Botswana: 8.8% of </a:t>
            </a:r>
            <a:r>
              <a:rPr lang="fr-FR" sz="2400" dirty="0" err="1" smtClean="0">
                <a:solidFill>
                  <a:schemeClr val="bg1"/>
                </a:solidFill>
              </a:rPr>
              <a:t>projected</a:t>
            </a:r>
            <a:r>
              <a:rPr lang="fr-FR" sz="2400" dirty="0" smtClean="0">
                <a:solidFill>
                  <a:schemeClr val="bg1"/>
                </a:solidFill>
              </a:rPr>
              <a:t> GDP in 2016/17</a:t>
            </a:r>
            <a:endParaRPr lang="en-GB"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5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75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07528"/>
                                        </p:tgtEl>
                                        <p:attrNameLst>
                                          <p:attrName>style.visibility</p:attrName>
                                        </p:attrNameLst>
                                      </p:cBhvr>
                                      <p:to>
                                        <p:strVal val="visible"/>
                                      </p:to>
                                    </p:set>
                                    <p:animEffect transition="in" filter="wipe(left)">
                                      <p:cBhvr>
                                        <p:cTn id="13" dur="500"/>
                                        <p:tgtEl>
                                          <p:spTgt spid="10752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12"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0-#ppt_w/2"/>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07525"/>
                                        </p:tgtEl>
                                        <p:attrNameLst>
                                          <p:attrName>style.visibility</p:attrName>
                                        </p:attrNameLst>
                                      </p:cBhvr>
                                      <p:to>
                                        <p:strVal val="visible"/>
                                      </p:to>
                                    </p:set>
                                    <p:animEffect transition="in" filter="wipe(up)">
                                      <p:cBhvr>
                                        <p:cTn id="24" dur="500"/>
                                        <p:tgtEl>
                                          <p:spTgt spid="10752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75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5" grpId="0" animBg="1"/>
      <p:bldP spid="107527" grpId="0"/>
      <p:bldP spid="107528"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TextBox 4"/>
          <p:cNvSpPr txBox="1">
            <a:spLocks noChangeArrowheads="1"/>
          </p:cNvSpPr>
          <p:nvPr/>
        </p:nvSpPr>
        <p:spPr bwMode="auto">
          <a:xfrm>
            <a:off x="727075" y="1403350"/>
            <a:ext cx="7800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algn="ctr" eaLnBrk="1" hangingPunct="1">
              <a:spcBef>
                <a:spcPct val="0"/>
              </a:spcBef>
              <a:buClrTx/>
              <a:buFontTx/>
              <a:buNone/>
              <a:defRPr/>
            </a:pPr>
            <a:r>
              <a:rPr lang="en-US" altLang="en-US" sz="1800" i="1" dirty="0" smtClean="0">
                <a:solidFill>
                  <a:srgbClr val="0070C0"/>
                </a:solidFill>
                <a:latin typeface="+mj-lt"/>
              </a:rPr>
              <a:t>Government </a:t>
            </a:r>
            <a:r>
              <a:rPr lang="en-US" altLang="en-US" sz="1800" i="1" dirty="0">
                <a:solidFill>
                  <a:srgbClr val="0070C0"/>
                </a:solidFill>
                <a:latin typeface="+mj-lt"/>
              </a:rPr>
              <a:t>procurement as share of </a:t>
            </a:r>
            <a:r>
              <a:rPr lang="en-US" altLang="en-US" sz="1800" i="1" dirty="0" smtClean="0">
                <a:solidFill>
                  <a:srgbClr val="0070C0"/>
                </a:solidFill>
                <a:latin typeface="+mj-lt"/>
              </a:rPr>
              <a:t>GDP and of total govt. expenditures</a:t>
            </a:r>
            <a:endParaRPr lang="en-GB" altLang="en-US" sz="1800" i="1" dirty="0">
              <a:solidFill>
                <a:srgbClr val="0070C0"/>
              </a:solidFill>
              <a:latin typeface="+mj-lt"/>
            </a:endParaRPr>
          </a:p>
        </p:txBody>
      </p:sp>
      <p:sp>
        <p:nvSpPr>
          <p:cNvPr id="100357" name="TextBox 5"/>
          <p:cNvSpPr txBox="1">
            <a:spLocks noChangeArrowheads="1"/>
          </p:cNvSpPr>
          <p:nvPr/>
        </p:nvSpPr>
        <p:spPr bwMode="auto">
          <a:xfrm>
            <a:off x="4889500" y="6480175"/>
            <a:ext cx="34194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eaLnBrk="1" hangingPunct="1">
              <a:spcBef>
                <a:spcPct val="0"/>
              </a:spcBef>
              <a:buClrTx/>
              <a:buFontTx/>
              <a:buNone/>
              <a:defRPr/>
            </a:pPr>
            <a:r>
              <a:rPr lang="en-GB" altLang="en-US" sz="1100" dirty="0">
                <a:solidFill>
                  <a:srgbClr val="0070C0"/>
                </a:solidFill>
                <a:latin typeface="+mj-lt"/>
              </a:rPr>
              <a:t>Source: OECD National Accounts Statistics. (</a:t>
            </a:r>
            <a:r>
              <a:rPr lang="en-GB" altLang="en-US" sz="1100" dirty="0" smtClean="0">
                <a:solidFill>
                  <a:srgbClr val="0070C0"/>
                </a:solidFill>
                <a:latin typeface="+mj-lt"/>
              </a:rPr>
              <a:t>2013) </a:t>
            </a:r>
            <a:endParaRPr lang="en-GB" altLang="en-US" sz="1100" dirty="0">
              <a:solidFill>
                <a:srgbClr val="0070C0"/>
              </a:solidFill>
              <a:latin typeface="+mj-lt"/>
            </a:endParaRPr>
          </a:p>
        </p:txBody>
      </p:sp>
      <p:sp>
        <p:nvSpPr>
          <p:cNvPr id="7" name="Title 2"/>
          <p:cNvSpPr>
            <a:spLocks noGrp="1"/>
          </p:cNvSpPr>
          <p:nvPr>
            <p:ph type="title"/>
          </p:nvPr>
        </p:nvSpPr>
        <p:spPr>
          <a:xfrm>
            <a:off x="1116013" y="174625"/>
            <a:ext cx="7993062" cy="1022350"/>
          </a:xfrm>
        </p:spPr>
        <p:txBody>
          <a:bodyPr/>
          <a:lstStyle/>
          <a:p>
            <a:pPr eaLnBrk="1" fontAlgn="auto" hangingPunct="1">
              <a:spcAft>
                <a:spcPts val="0"/>
              </a:spcAft>
              <a:defRPr/>
            </a:pPr>
            <a:r>
              <a:rPr lang="en-GB" cap="all" dirty="0" smtClean="0">
                <a:solidFill>
                  <a:srgbClr val="0070C0"/>
                </a:solidFill>
              </a:rPr>
              <a:t>Public Procurement Matters</a:t>
            </a:r>
            <a:r>
              <a:rPr lang="en-GB" dirty="0" smtClean="0">
                <a:solidFill>
                  <a:srgbClr val="0070C0"/>
                </a:solidFill>
              </a:rPr>
              <a:t/>
            </a:r>
            <a:br>
              <a:rPr lang="en-GB" dirty="0" smtClean="0">
                <a:solidFill>
                  <a:srgbClr val="0070C0"/>
                </a:solidFill>
              </a:rPr>
            </a:br>
            <a:r>
              <a:rPr lang="en-GB" sz="2400" dirty="0" smtClean="0">
                <a:solidFill>
                  <a:srgbClr val="0070C0"/>
                </a:solidFill>
              </a:rPr>
              <a:t>(4.3 trillion EUR spending per year in OECD)</a:t>
            </a:r>
            <a:endParaRPr lang="en-GB" sz="2400" dirty="0">
              <a:solidFill>
                <a:srgbClr val="0070C0"/>
              </a:solidFill>
            </a:endParaRPr>
          </a:p>
        </p:txBody>
      </p:sp>
      <p:pic>
        <p:nvPicPr>
          <p:cNvPr id="10854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3" y="1822450"/>
            <a:ext cx="7589837"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55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eaLnBrk="1" hangingPunct="1">
              <a:spcBef>
                <a:spcPct val="0"/>
              </a:spcBef>
              <a:buClrTx/>
              <a:buFontTx/>
              <a:buNone/>
            </a:pPr>
            <a:fld id="{A0A6E53E-CB37-4C4B-9AA5-6AA4C11DE617}" type="slidenum">
              <a:rPr lang="en-US" altLang="en-US" sz="1000" smtClean="0">
                <a:solidFill>
                  <a:schemeClr val="bg1"/>
                </a:solidFill>
                <a:latin typeface="Arial" pitchFamily="34" charset="0"/>
              </a:rPr>
              <a:pPr eaLnBrk="1" hangingPunct="1">
                <a:spcBef>
                  <a:spcPct val="0"/>
                </a:spcBef>
                <a:buClrTx/>
                <a:buFontTx/>
                <a:buNone/>
              </a:pPr>
              <a:t>5</a:t>
            </a:fld>
            <a:endParaRPr lang="en-US" altLang="en-US" sz="1000" smtClean="0">
              <a:solidFill>
                <a:schemeClr val="bg1"/>
              </a:solidFill>
              <a:latin typeface="Arial" pitchFamily="34" charset="0"/>
            </a:endParaRP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8313" y="1341438"/>
            <a:ext cx="8218487" cy="4525962"/>
          </a:xfrm>
        </p:spPr>
        <p:txBody>
          <a:bodyPr>
            <a:normAutofit/>
          </a:bodyPr>
          <a:lstStyle/>
          <a:p>
            <a:pPr marL="342000" indent="-342000" fontAlgn="auto">
              <a:spcBef>
                <a:spcPts val="768"/>
              </a:spcBef>
              <a:spcAft>
                <a:spcPts val="600"/>
              </a:spcAft>
              <a:defRPr/>
            </a:pPr>
            <a:r>
              <a:rPr lang="en-GB" sz="2800" dirty="0" smtClean="0">
                <a:solidFill>
                  <a:srgbClr val="0070C0"/>
                </a:solidFill>
                <a:latin typeface="+mj-lt"/>
              </a:rPr>
              <a:t>Public Procurement </a:t>
            </a:r>
            <a:r>
              <a:rPr lang="en-GB" sz="2800" dirty="0">
                <a:solidFill>
                  <a:srgbClr val="0070C0"/>
                </a:solidFill>
                <a:latin typeface="+mj-lt"/>
              </a:rPr>
              <a:t>is a </a:t>
            </a:r>
            <a:r>
              <a:rPr lang="en-GB" sz="2800" dirty="0" smtClean="0">
                <a:solidFill>
                  <a:srgbClr val="0070C0"/>
                </a:solidFill>
                <a:latin typeface="+mj-lt"/>
              </a:rPr>
              <a:t>major economic activity  </a:t>
            </a:r>
          </a:p>
          <a:p>
            <a:pPr marL="342000" indent="-342000" fontAlgn="auto">
              <a:spcBef>
                <a:spcPts val="768"/>
              </a:spcBef>
              <a:spcAft>
                <a:spcPts val="600"/>
              </a:spcAft>
              <a:defRPr/>
            </a:pPr>
            <a:r>
              <a:rPr lang="en-GB" sz="2800" dirty="0" smtClean="0">
                <a:solidFill>
                  <a:srgbClr val="0070C0"/>
                </a:solidFill>
                <a:latin typeface="+mj-lt"/>
              </a:rPr>
              <a:t>It stands as a crucial pillar of strategic governance for any government body;</a:t>
            </a:r>
          </a:p>
          <a:p>
            <a:pPr marL="342000" indent="-342000" fontAlgn="auto">
              <a:spcBef>
                <a:spcPts val="1200"/>
              </a:spcBef>
              <a:spcAft>
                <a:spcPts val="600"/>
              </a:spcAft>
              <a:buClr>
                <a:srgbClr val="727272"/>
              </a:buClr>
              <a:defRPr/>
            </a:pPr>
            <a:r>
              <a:rPr lang="pt-PT" sz="2800" dirty="0" err="1" smtClean="0">
                <a:solidFill>
                  <a:srgbClr val="0070C0"/>
                </a:solidFill>
                <a:latin typeface="+mj-lt"/>
              </a:rPr>
              <a:t>It</a:t>
            </a:r>
            <a:r>
              <a:rPr lang="pt-PT" sz="2800" dirty="0" smtClean="0">
                <a:solidFill>
                  <a:srgbClr val="0070C0"/>
                </a:solidFill>
                <a:latin typeface="+mj-lt"/>
              </a:rPr>
              <a:t> </a:t>
            </a:r>
            <a:r>
              <a:rPr lang="pt-PT" sz="2800" dirty="0" err="1">
                <a:solidFill>
                  <a:srgbClr val="0070C0"/>
                </a:solidFill>
                <a:latin typeface="+mj-lt"/>
              </a:rPr>
              <a:t>is</a:t>
            </a:r>
            <a:r>
              <a:rPr lang="pt-PT" sz="2800" dirty="0">
                <a:solidFill>
                  <a:srgbClr val="0070C0"/>
                </a:solidFill>
                <a:latin typeface="+mj-lt"/>
              </a:rPr>
              <a:t> </a:t>
            </a:r>
            <a:r>
              <a:rPr lang="pt-PT" sz="2800" dirty="0" err="1" smtClean="0">
                <a:solidFill>
                  <a:srgbClr val="0070C0"/>
                </a:solidFill>
                <a:latin typeface="+mj-lt"/>
              </a:rPr>
              <a:t>also</a:t>
            </a:r>
            <a:r>
              <a:rPr lang="pt-PT" sz="2800" dirty="0" smtClean="0">
                <a:solidFill>
                  <a:srgbClr val="0070C0"/>
                </a:solidFill>
                <a:latin typeface="+mj-lt"/>
              </a:rPr>
              <a:t> a </a:t>
            </a:r>
            <a:r>
              <a:rPr lang="pt-PT" sz="2800" dirty="0" err="1" smtClean="0">
                <a:solidFill>
                  <a:srgbClr val="0070C0"/>
                </a:solidFill>
                <a:latin typeface="+mj-lt"/>
              </a:rPr>
              <a:t>high-risk</a:t>
            </a:r>
            <a:r>
              <a:rPr lang="pt-PT" sz="2800" dirty="0" smtClean="0">
                <a:solidFill>
                  <a:srgbClr val="0070C0"/>
                </a:solidFill>
                <a:latin typeface="+mj-lt"/>
              </a:rPr>
              <a:t> </a:t>
            </a:r>
            <a:r>
              <a:rPr lang="pt-PT" sz="2800" dirty="0" err="1" smtClean="0">
                <a:solidFill>
                  <a:srgbClr val="0070C0"/>
                </a:solidFill>
                <a:latin typeface="+mj-lt"/>
              </a:rPr>
              <a:t>area</a:t>
            </a:r>
            <a:r>
              <a:rPr lang="pt-PT" sz="2800" dirty="0" smtClean="0">
                <a:solidFill>
                  <a:srgbClr val="0070C0"/>
                </a:solidFill>
                <a:latin typeface="+mj-lt"/>
              </a:rPr>
              <a:t> </a:t>
            </a:r>
            <a:r>
              <a:rPr lang="pt-PT" sz="2800" dirty="0" err="1" smtClean="0">
                <a:solidFill>
                  <a:srgbClr val="0070C0"/>
                </a:solidFill>
                <a:latin typeface="+mj-lt"/>
              </a:rPr>
              <a:t>due</a:t>
            </a:r>
            <a:r>
              <a:rPr lang="pt-PT" sz="2800" dirty="0" smtClean="0">
                <a:solidFill>
                  <a:srgbClr val="0070C0"/>
                </a:solidFill>
                <a:latin typeface="+mj-lt"/>
              </a:rPr>
              <a:t> to </a:t>
            </a:r>
            <a:r>
              <a:rPr lang="pt-PT" sz="2800" dirty="0" err="1" smtClean="0">
                <a:solidFill>
                  <a:srgbClr val="0070C0"/>
                </a:solidFill>
                <a:latin typeface="+mj-lt"/>
              </a:rPr>
              <a:t>the</a:t>
            </a:r>
            <a:r>
              <a:rPr lang="pt-PT" sz="2800" dirty="0" smtClean="0">
                <a:solidFill>
                  <a:srgbClr val="0070C0"/>
                </a:solidFill>
                <a:latin typeface="+mj-lt"/>
              </a:rPr>
              <a:t> </a:t>
            </a:r>
            <a:r>
              <a:rPr lang="pt-PT" sz="2800" dirty="0" err="1" smtClean="0">
                <a:solidFill>
                  <a:srgbClr val="0070C0"/>
                </a:solidFill>
                <a:latin typeface="+mj-lt"/>
              </a:rPr>
              <a:t>close</a:t>
            </a:r>
            <a:r>
              <a:rPr lang="pt-PT" sz="2800" dirty="0" smtClean="0">
                <a:solidFill>
                  <a:srgbClr val="0070C0"/>
                </a:solidFill>
                <a:latin typeface="+mj-lt"/>
              </a:rPr>
              <a:t> </a:t>
            </a:r>
            <a:r>
              <a:rPr lang="pt-PT" sz="2800" dirty="0" err="1" smtClean="0">
                <a:solidFill>
                  <a:srgbClr val="0070C0"/>
                </a:solidFill>
                <a:latin typeface="+mj-lt"/>
              </a:rPr>
              <a:t>interaction</a:t>
            </a:r>
            <a:r>
              <a:rPr lang="pt-PT" sz="2800" dirty="0" smtClean="0">
                <a:solidFill>
                  <a:srgbClr val="0070C0"/>
                </a:solidFill>
                <a:latin typeface="+mj-lt"/>
              </a:rPr>
              <a:t> </a:t>
            </a:r>
            <a:r>
              <a:rPr lang="pt-PT" sz="2800" dirty="0" err="1" smtClean="0">
                <a:solidFill>
                  <a:srgbClr val="0070C0"/>
                </a:solidFill>
                <a:latin typeface="+mj-lt"/>
              </a:rPr>
              <a:t>between</a:t>
            </a:r>
            <a:r>
              <a:rPr lang="pt-PT" sz="2800" dirty="0" smtClean="0">
                <a:solidFill>
                  <a:srgbClr val="0070C0"/>
                </a:solidFill>
                <a:latin typeface="+mj-lt"/>
              </a:rPr>
              <a:t> </a:t>
            </a:r>
            <a:r>
              <a:rPr lang="pt-PT" sz="2800" dirty="0" err="1" smtClean="0">
                <a:solidFill>
                  <a:srgbClr val="0070C0"/>
                </a:solidFill>
                <a:latin typeface="+mj-lt"/>
              </a:rPr>
              <a:t>private</a:t>
            </a:r>
            <a:r>
              <a:rPr lang="pt-PT" sz="2800" dirty="0" smtClean="0">
                <a:solidFill>
                  <a:srgbClr val="0070C0"/>
                </a:solidFill>
                <a:latin typeface="+mj-lt"/>
              </a:rPr>
              <a:t> </a:t>
            </a:r>
            <a:r>
              <a:rPr lang="pt-PT" sz="2800" dirty="0" err="1" smtClean="0">
                <a:solidFill>
                  <a:srgbClr val="0070C0"/>
                </a:solidFill>
                <a:latin typeface="+mj-lt"/>
              </a:rPr>
              <a:t>and</a:t>
            </a:r>
            <a:r>
              <a:rPr lang="pt-PT" sz="2800" dirty="0" smtClean="0">
                <a:solidFill>
                  <a:srgbClr val="0070C0"/>
                </a:solidFill>
                <a:latin typeface="+mj-lt"/>
              </a:rPr>
              <a:t> </a:t>
            </a:r>
            <a:r>
              <a:rPr lang="pt-PT" sz="2800" dirty="0" err="1" smtClean="0">
                <a:solidFill>
                  <a:srgbClr val="0070C0"/>
                </a:solidFill>
                <a:latin typeface="+mj-lt"/>
              </a:rPr>
              <a:t>public</a:t>
            </a:r>
            <a:r>
              <a:rPr lang="pt-PT" sz="2800" dirty="0" smtClean="0">
                <a:solidFill>
                  <a:srgbClr val="0070C0"/>
                </a:solidFill>
                <a:latin typeface="+mj-lt"/>
              </a:rPr>
              <a:t> </a:t>
            </a:r>
            <a:r>
              <a:rPr lang="pt-PT" sz="2800" dirty="0" err="1" smtClean="0">
                <a:solidFill>
                  <a:srgbClr val="0070C0"/>
                </a:solidFill>
                <a:latin typeface="+mj-lt"/>
              </a:rPr>
              <a:t>spheres</a:t>
            </a:r>
            <a:endParaRPr lang="pt-PT" sz="2800" dirty="0" smtClean="0">
              <a:solidFill>
                <a:srgbClr val="0070C0"/>
              </a:solidFill>
              <a:latin typeface="+mj-lt"/>
            </a:endParaRPr>
          </a:p>
          <a:p>
            <a:pPr marL="342000" indent="-342000" fontAlgn="auto">
              <a:spcBef>
                <a:spcPts val="1200"/>
              </a:spcBef>
              <a:spcAft>
                <a:spcPts val="600"/>
              </a:spcAft>
              <a:buClr>
                <a:srgbClr val="727272"/>
              </a:buClr>
              <a:defRPr/>
            </a:pPr>
            <a:r>
              <a:rPr lang="en-GB" sz="2800" dirty="0" smtClean="0">
                <a:solidFill>
                  <a:srgbClr val="0070C0"/>
                </a:solidFill>
                <a:latin typeface="+mj-lt"/>
              </a:rPr>
              <a:t>Governments face the challenge of ensuring that different priorities are clear, work together and overlaps or conflicts are </a:t>
            </a:r>
            <a:r>
              <a:rPr lang="en-GB" sz="2800" smtClean="0">
                <a:solidFill>
                  <a:srgbClr val="0070C0"/>
                </a:solidFill>
                <a:latin typeface="+mj-lt"/>
              </a:rPr>
              <a:t>avoided.</a:t>
            </a:r>
            <a:endParaRPr lang="pt-PT" sz="2800" dirty="0" smtClean="0">
              <a:solidFill>
                <a:srgbClr val="0070C0"/>
              </a:solidFill>
              <a:latin typeface="+mj-lt"/>
            </a:endParaRPr>
          </a:p>
        </p:txBody>
      </p:sp>
      <p:sp>
        <p:nvSpPr>
          <p:cNvPr id="3" name="Title 2"/>
          <p:cNvSpPr>
            <a:spLocks noGrp="1"/>
          </p:cNvSpPr>
          <p:nvPr>
            <p:ph type="title"/>
          </p:nvPr>
        </p:nvSpPr>
        <p:spPr>
          <a:xfrm>
            <a:off x="1079500" y="246063"/>
            <a:ext cx="7416800" cy="1022350"/>
          </a:xfrm>
        </p:spPr>
        <p:txBody>
          <a:bodyPr/>
          <a:lstStyle/>
          <a:p>
            <a:pPr eaLnBrk="1" fontAlgn="auto" hangingPunct="1">
              <a:spcAft>
                <a:spcPts val="0"/>
              </a:spcAft>
              <a:defRPr/>
            </a:pPr>
            <a:r>
              <a:rPr lang="en-GB" cap="all" dirty="0" smtClean="0">
                <a:solidFill>
                  <a:srgbClr val="0070C0"/>
                </a:solidFill>
              </a:rPr>
              <a:t>Public Procurement matters…</a:t>
            </a:r>
            <a:endParaRPr lang="en-GB" cap="all" dirty="0">
              <a:solidFill>
                <a:srgbClr val="0070C0"/>
              </a:solidFill>
            </a:endParaRPr>
          </a:p>
        </p:txBody>
      </p:sp>
      <p:sp>
        <p:nvSpPr>
          <p:cNvPr id="10957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eaLnBrk="1" hangingPunct="1">
              <a:spcBef>
                <a:spcPct val="0"/>
              </a:spcBef>
              <a:buClrTx/>
              <a:buFontTx/>
              <a:buNone/>
            </a:pPr>
            <a:fld id="{387A80D3-E6A1-47E3-A2E1-76D8C93A8574}" type="slidenum">
              <a:rPr lang="en-US" altLang="en-US" sz="1000" smtClean="0">
                <a:solidFill>
                  <a:schemeClr val="bg1"/>
                </a:solidFill>
                <a:latin typeface="Arial" pitchFamily="34" charset="0"/>
              </a:rPr>
              <a:pPr eaLnBrk="1" hangingPunct="1">
                <a:spcBef>
                  <a:spcPct val="0"/>
                </a:spcBef>
                <a:buClrTx/>
                <a:buFontTx/>
                <a:buNone/>
              </a:pPr>
              <a:t>6</a:t>
            </a:fld>
            <a:endParaRPr lang="en-US" altLang="en-US" sz="1000" smtClean="0">
              <a:solidFill>
                <a:schemeClr val="bg1"/>
              </a:solidFill>
              <a:latin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Content Placeholder 2"/>
          <p:cNvSpPr>
            <a:spLocks noGrp="1"/>
          </p:cNvSpPr>
          <p:nvPr>
            <p:ph idx="1"/>
          </p:nvPr>
        </p:nvSpPr>
        <p:spPr>
          <a:xfrm>
            <a:off x="468313" y="1412875"/>
            <a:ext cx="8218487" cy="4500563"/>
          </a:xfrm>
        </p:spPr>
        <p:txBody>
          <a:bodyPr/>
          <a:lstStyle/>
          <a:p>
            <a:pPr algn="just"/>
            <a:r>
              <a:rPr lang="en-US" altLang="en-US" sz="2500" dirty="0" smtClean="0">
                <a:solidFill>
                  <a:srgbClr val="0070C0"/>
                </a:solidFill>
                <a:latin typeface="Helvetica" pitchFamily="1" charset="0"/>
              </a:rPr>
              <a:t>A competitive procurement system will:</a:t>
            </a:r>
          </a:p>
          <a:p>
            <a:pPr lvl="1" algn="just"/>
            <a:endParaRPr lang="en-US" altLang="en-US" sz="800" dirty="0" smtClean="0">
              <a:solidFill>
                <a:srgbClr val="0070C0"/>
              </a:solidFill>
              <a:latin typeface="Helvetica" pitchFamily="1" charset="0"/>
            </a:endParaRPr>
          </a:p>
          <a:p>
            <a:pPr lvl="1" algn="just"/>
            <a:r>
              <a:rPr lang="en-US" altLang="en-US" sz="2300" dirty="0" smtClean="0">
                <a:solidFill>
                  <a:srgbClr val="0070C0"/>
                </a:solidFill>
                <a:latin typeface="Helvetica" pitchFamily="1" charset="0"/>
              </a:rPr>
              <a:t>Drive prices to marginal costs</a:t>
            </a:r>
          </a:p>
          <a:p>
            <a:pPr lvl="1" algn="just"/>
            <a:r>
              <a:rPr lang="en-US" altLang="en-US" sz="2300" dirty="0" smtClean="0">
                <a:solidFill>
                  <a:srgbClr val="0070C0"/>
                </a:solidFill>
                <a:latin typeface="Helvetica" pitchFamily="1" charset="0"/>
              </a:rPr>
              <a:t>Will </a:t>
            </a:r>
            <a:r>
              <a:rPr lang="en-US" altLang="en-US" sz="2300" dirty="0" err="1" smtClean="0">
                <a:solidFill>
                  <a:srgbClr val="0070C0"/>
                </a:solidFill>
                <a:latin typeface="Helvetica" pitchFamily="1" charset="0"/>
              </a:rPr>
              <a:t>minimise</a:t>
            </a:r>
            <a:r>
              <a:rPr lang="en-US" altLang="en-US" sz="2300" dirty="0" smtClean="0">
                <a:solidFill>
                  <a:srgbClr val="0070C0"/>
                </a:solidFill>
                <a:latin typeface="Helvetica" pitchFamily="1" charset="0"/>
              </a:rPr>
              <a:t> </a:t>
            </a:r>
            <a:r>
              <a:rPr lang="en-US" altLang="en-US" sz="2300" dirty="0" smtClean="0">
                <a:solidFill>
                  <a:srgbClr val="0070C0"/>
                </a:solidFill>
                <a:latin typeface="Helvetica" pitchFamily="1" charset="0"/>
              </a:rPr>
              <a:t>costs for firms and the government</a:t>
            </a:r>
          </a:p>
          <a:p>
            <a:pPr lvl="1" algn="just"/>
            <a:r>
              <a:rPr lang="en-US" altLang="en-US" sz="2300" dirty="0" smtClean="0">
                <a:solidFill>
                  <a:srgbClr val="0070C0"/>
                </a:solidFill>
                <a:latin typeface="Helvetica" pitchFamily="1" charset="0"/>
              </a:rPr>
              <a:t>Will drive innovation, </a:t>
            </a:r>
            <a:r>
              <a:rPr lang="en-US" altLang="en-US" sz="2300" dirty="0" smtClean="0">
                <a:solidFill>
                  <a:srgbClr val="0070C0"/>
                </a:solidFill>
                <a:latin typeface="Helvetica" pitchFamily="1" charset="0"/>
              </a:rPr>
              <a:t>as </a:t>
            </a:r>
            <a:r>
              <a:rPr lang="en-US" altLang="en-US" sz="2300" dirty="0" smtClean="0">
                <a:solidFill>
                  <a:srgbClr val="0070C0"/>
                </a:solidFill>
                <a:latin typeface="Helvetica" pitchFamily="1" charset="0"/>
              </a:rPr>
              <a:t>firms learn from one another and thereby to continuously improve products.</a:t>
            </a:r>
          </a:p>
          <a:p>
            <a:pPr algn="just"/>
            <a:endParaRPr lang="en-US" altLang="en-US" sz="2400" dirty="0" smtClean="0">
              <a:solidFill>
                <a:srgbClr val="0070C0"/>
              </a:solidFill>
              <a:latin typeface="Helvetica" pitchFamily="1" charset="0"/>
            </a:endParaRPr>
          </a:p>
          <a:p>
            <a:pPr algn="just"/>
            <a:r>
              <a:rPr lang="en-US" altLang="en-US" sz="2500" dirty="0" smtClean="0">
                <a:solidFill>
                  <a:srgbClr val="0070C0"/>
                </a:solidFill>
                <a:latin typeface="Helvetica" pitchFamily="1" charset="0"/>
              </a:rPr>
              <a:t>And a public </a:t>
            </a:r>
            <a:r>
              <a:rPr lang="en-US" altLang="en-US" sz="2500" dirty="0" smtClean="0">
                <a:solidFill>
                  <a:srgbClr val="0070C0"/>
                </a:solidFill>
                <a:latin typeface="Helvetica" pitchFamily="1" charset="0"/>
              </a:rPr>
              <a:t>procurement system will accrue benefits to the whole economy as public procurement often involves </a:t>
            </a:r>
            <a:r>
              <a:rPr lang="en-US" altLang="en-US" sz="2500" dirty="0" smtClean="0">
                <a:solidFill>
                  <a:srgbClr val="0070C0"/>
                </a:solidFill>
                <a:latin typeface="Helvetica" pitchFamily="1" charset="0"/>
              </a:rPr>
              <a:t>the supply of key </a:t>
            </a:r>
            <a:r>
              <a:rPr lang="en-US" altLang="en-US" sz="2500" dirty="0" smtClean="0">
                <a:solidFill>
                  <a:srgbClr val="0070C0"/>
                </a:solidFill>
                <a:latin typeface="Helvetica" pitchFamily="1" charset="0"/>
              </a:rPr>
              <a:t>infrastructure (highways, railways, electricity, etc.) for other </a:t>
            </a:r>
            <a:r>
              <a:rPr lang="en-US" altLang="en-US" sz="2500" dirty="0" smtClean="0">
                <a:solidFill>
                  <a:srgbClr val="0070C0"/>
                </a:solidFill>
                <a:latin typeface="Helvetica" pitchFamily="1" charset="0"/>
              </a:rPr>
              <a:t>industries; or benefits.</a:t>
            </a:r>
            <a:endParaRPr lang="en-US" altLang="en-US" sz="2500" dirty="0" smtClean="0">
              <a:solidFill>
                <a:srgbClr val="0070C0"/>
              </a:solidFill>
              <a:latin typeface="Helvetica" pitchFamily="1" charset="0"/>
            </a:endParaRPr>
          </a:p>
        </p:txBody>
      </p:sp>
      <p:sp>
        <p:nvSpPr>
          <p:cNvPr id="110595" name="Title 1"/>
          <p:cNvSpPr>
            <a:spLocks noGrp="1"/>
          </p:cNvSpPr>
          <p:nvPr>
            <p:ph type="title"/>
          </p:nvPr>
        </p:nvSpPr>
        <p:spPr>
          <a:xfrm>
            <a:off x="1095375" y="198438"/>
            <a:ext cx="8229600" cy="1143000"/>
          </a:xfrm>
        </p:spPr>
        <p:txBody>
          <a:bodyPr/>
          <a:lstStyle/>
          <a:p>
            <a:pPr eaLnBrk="1" hangingPunct="1"/>
            <a:r>
              <a:rPr lang="en-US" altLang="en-US" smtClean="0">
                <a:solidFill>
                  <a:srgbClr val="0070C0"/>
                </a:solidFill>
              </a:rPr>
              <a:t>IMPORTANCE OF COMPETITIVE PROCUREMENT</a:t>
            </a:r>
          </a:p>
        </p:txBody>
      </p:sp>
      <p:sp>
        <p:nvSpPr>
          <p:cNvPr id="11059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eaLnBrk="1" hangingPunct="1">
              <a:spcBef>
                <a:spcPct val="0"/>
              </a:spcBef>
              <a:buClrTx/>
              <a:buFontTx/>
              <a:buNone/>
            </a:pPr>
            <a:fld id="{4A29FFDE-54AD-470F-9D13-03211BE74838}" type="slidenum">
              <a:rPr lang="en-US" altLang="en-US" sz="1000" smtClean="0">
                <a:solidFill>
                  <a:schemeClr val="bg1"/>
                </a:solidFill>
                <a:latin typeface="Arial" pitchFamily="34" charset="0"/>
              </a:rPr>
              <a:pPr eaLnBrk="1" hangingPunct="1">
                <a:spcBef>
                  <a:spcPct val="0"/>
                </a:spcBef>
                <a:buClrTx/>
                <a:buFontTx/>
                <a:buNone/>
              </a:pPr>
              <a:t>7</a:t>
            </a:fld>
            <a:endParaRPr lang="en-US" altLang="en-US" sz="1000" smtClean="0">
              <a:solidFill>
                <a:schemeClr val="bg1"/>
              </a:solidFill>
              <a:latin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Content Placeholder 2"/>
          <p:cNvSpPr>
            <a:spLocks noGrp="1"/>
          </p:cNvSpPr>
          <p:nvPr>
            <p:ph idx="1"/>
          </p:nvPr>
        </p:nvSpPr>
        <p:spPr>
          <a:xfrm>
            <a:off x="468313" y="1484784"/>
            <a:ext cx="8218487" cy="4641379"/>
          </a:xfrm>
        </p:spPr>
        <p:txBody>
          <a:bodyPr>
            <a:normAutofit fontScale="92500" lnSpcReduction="20000"/>
          </a:bodyPr>
          <a:lstStyle/>
          <a:p>
            <a:pPr algn="just" fontAlgn="auto">
              <a:spcBef>
                <a:spcPts val="768"/>
              </a:spcBef>
              <a:spcAft>
                <a:spcPts val="0"/>
              </a:spcAft>
              <a:buFont typeface="Wingdings" panose="05000000000000000000" pitchFamily="2" charset="2"/>
              <a:buChar char="Ø"/>
              <a:defRPr/>
            </a:pPr>
            <a:r>
              <a:rPr lang="en-US" altLang="en-US" sz="2600" dirty="0" smtClean="0">
                <a:solidFill>
                  <a:schemeClr val="tx2"/>
                </a:solidFill>
                <a:latin typeface="Helvetica" pitchFamily="1" charset="0"/>
              </a:rPr>
              <a:t>The improvement of procurement procedures led to significant savings in a number of countries (OECD 2003):</a:t>
            </a:r>
          </a:p>
          <a:p>
            <a:pPr marL="0" indent="0" algn="just" fontAlgn="auto">
              <a:spcBef>
                <a:spcPts val="768"/>
              </a:spcBef>
              <a:spcAft>
                <a:spcPts val="0"/>
              </a:spcAft>
              <a:buFontTx/>
              <a:buNone/>
              <a:defRPr/>
            </a:pPr>
            <a:endParaRPr lang="en-US" altLang="en-US" sz="800" dirty="0" smtClean="0">
              <a:solidFill>
                <a:schemeClr val="tx2"/>
              </a:solidFill>
              <a:latin typeface="Helvetica" pitchFamily="1" charset="0"/>
            </a:endParaRPr>
          </a:p>
          <a:p>
            <a:pPr marL="344250" lvl="1" indent="-342900" algn="just" fontAlgn="auto">
              <a:spcBef>
                <a:spcPts val="672"/>
              </a:spcBef>
              <a:spcAft>
                <a:spcPts val="0"/>
              </a:spcAft>
              <a:buFont typeface="Wingdings" panose="05000000000000000000" pitchFamily="2" charset="2"/>
              <a:buChar char="ü"/>
              <a:defRPr/>
            </a:pPr>
            <a:r>
              <a:rPr lang="en-US" altLang="en-US" sz="2400" dirty="0" smtClean="0">
                <a:solidFill>
                  <a:schemeClr val="tx2"/>
                </a:solidFill>
                <a:latin typeface="Helvetica" pitchFamily="1" charset="0"/>
              </a:rPr>
              <a:t>47% saving in the procurement of certain military goods in Columbia</a:t>
            </a:r>
          </a:p>
          <a:p>
            <a:pPr marL="344250" lvl="1" indent="-342900" algn="just" fontAlgn="auto">
              <a:spcBef>
                <a:spcPts val="672"/>
              </a:spcBef>
              <a:spcAft>
                <a:spcPts val="0"/>
              </a:spcAft>
              <a:buFont typeface="Wingdings" panose="05000000000000000000" pitchFamily="2" charset="2"/>
              <a:buChar char="ü"/>
              <a:defRPr/>
            </a:pPr>
            <a:r>
              <a:rPr lang="en-US" altLang="en-US" sz="2400" dirty="0" smtClean="0">
                <a:solidFill>
                  <a:schemeClr val="tx2"/>
                </a:solidFill>
                <a:latin typeface="Helvetica" pitchFamily="1" charset="0"/>
              </a:rPr>
              <a:t>43% saving in the cost of purchasing medicines in Guatemala</a:t>
            </a:r>
          </a:p>
          <a:p>
            <a:pPr marL="344250" lvl="1" indent="-342900" algn="just" fontAlgn="auto">
              <a:spcBef>
                <a:spcPts val="672"/>
              </a:spcBef>
              <a:spcAft>
                <a:spcPts val="0"/>
              </a:spcAft>
              <a:buFont typeface="Wingdings" panose="05000000000000000000" pitchFamily="2" charset="2"/>
              <a:buChar char="ü"/>
              <a:defRPr/>
            </a:pPr>
            <a:r>
              <a:rPr lang="en-US" altLang="en-US" sz="2400" dirty="0" smtClean="0">
                <a:solidFill>
                  <a:schemeClr val="tx2"/>
                </a:solidFill>
                <a:latin typeface="Helvetica" pitchFamily="1" charset="0"/>
              </a:rPr>
              <a:t>USD 3.1 ml savings for the Karachi Water and Sewerage Board (Pakistan)</a:t>
            </a:r>
          </a:p>
          <a:p>
            <a:pPr marL="285750" lvl="1" indent="-284400" algn="just" fontAlgn="auto">
              <a:spcBef>
                <a:spcPts val="672"/>
              </a:spcBef>
              <a:spcAft>
                <a:spcPts val="0"/>
              </a:spcAft>
              <a:buFont typeface="Wingdings" panose="05000000000000000000" pitchFamily="2" charset="2"/>
              <a:buChar char="ü"/>
              <a:defRPr/>
            </a:pPr>
            <a:endParaRPr lang="en-US" altLang="en-US" sz="2400" dirty="0" smtClean="0">
              <a:solidFill>
                <a:schemeClr val="tx2"/>
              </a:solidFill>
              <a:latin typeface="Helvetica" pitchFamily="1" charset="0"/>
            </a:endParaRPr>
          </a:p>
          <a:p>
            <a:pPr marL="285750" lvl="1" indent="-284400" algn="just" fontAlgn="auto">
              <a:spcBef>
                <a:spcPts val="672"/>
              </a:spcBef>
              <a:spcAft>
                <a:spcPts val="0"/>
              </a:spcAft>
              <a:defRPr/>
            </a:pPr>
            <a:endParaRPr lang="en-US" altLang="en-US" sz="800" dirty="0" smtClean="0">
              <a:solidFill>
                <a:schemeClr val="tx2"/>
              </a:solidFill>
              <a:latin typeface="Helvetica" pitchFamily="1" charset="0"/>
            </a:endParaRPr>
          </a:p>
          <a:p>
            <a:pPr marL="342900" lvl="1" indent="-342900" algn="just" fontAlgn="auto">
              <a:spcBef>
                <a:spcPts val="672"/>
              </a:spcBef>
              <a:spcAft>
                <a:spcPts val="0"/>
              </a:spcAft>
              <a:buFont typeface="Wingdings" panose="05000000000000000000" pitchFamily="2" charset="2"/>
              <a:buChar char="Ø"/>
              <a:defRPr/>
            </a:pPr>
            <a:r>
              <a:rPr lang="en-US" altLang="en-US" sz="2600" dirty="0" smtClean="0">
                <a:solidFill>
                  <a:schemeClr val="tx2"/>
                </a:solidFill>
                <a:latin typeface="Helvetica" pitchFamily="1" charset="0"/>
              </a:rPr>
              <a:t>In the EU, the implementation of the EC Directive on Public Procurement in the period between 1993 and 2002 generated cost savings of between a little less than EUR 5 billion and almost EUR 25 billion.</a:t>
            </a:r>
          </a:p>
          <a:p>
            <a:pPr marL="0" indent="0" fontAlgn="auto">
              <a:spcBef>
                <a:spcPts val="768"/>
              </a:spcBef>
              <a:spcAft>
                <a:spcPts val="0"/>
              </a:spcAft>
              <a:defRPr/>
            </a:pPr>
            <a:endParaRPr lang="en-US" altLang="en-US" dirty="0" smtClean="0">
              <a:solidFill>
                <a:schemeClr val="tx2"/>
              </a:solidFill>
              <a:latin typeface="Helvetica" pitchFamily="1" charset="0"/>
            </a:endParaRPr>
          </a:p>
        </p:txBody>
      </p:sp>
      <p:sp>
        <p:nvSpPr>
          <p:cNvPr id="111619" name="Title 1"/>
          <p:cNvSpPr>
            <a:spLocks noGrp="1"/>
          </p:cNvSpPr>
          <p:nvPr>
            <p:ph type="title"/>
          </p:nvPr>
        </p:nvSpPr>
        <p:spPr>
          <a:xfrm>
            <a:off x="1135063" y="142875"/>
            <a:ext cx="7758112" cy="1143000"/>
          </a:xfrm>
        </p:spPr>
        <p:txBody>
          <a:bodyPr/>
          <a:lstStyle/>
          <a:p>
            <a:pPr eaLnBrk="1" hangingPunct="1"/>
            <a:r>
              <a:rPr lang="en-US" altLang="en-US" smtClean="0">
                <a:solidFill>
                  <a:srgbClr val="0070C0"/>
                </a:solidFill>
              </a:rPr>
              <a:t>INTERNATIONAL EXAMPLES </a:t>
            </a:r>
          </a:p>
        </p:txBody>
      </p:sp>
      <p:sp>
        <p:nvSpPr>
          <p:cNvPr id="11162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eaLnBrk="1" hangingPunct="1">
              <a:spcBef>
                <a:spcPct val="0"/>
              </a:spcBef>
              <a:buClrTx/>
              <a:buFontTx/>
              <a:buNone/>
            </a:pPr>
            <a:fld id="{152999C4-CD48-4AF3-9EC4-82DDF72542A5}" type="slidenum">
              <a:rPr lang="en-US" altLang="en-US" sz="1000" smtClean="0">
                <a:solidFill>
                  <a:schemeClr val="bg1"/>
                </a:solidFill>
                <a:latin typeface="Arial" pitchFamily="34" charset="0"/>
              </a:rPr>
              <a:pPr eaLnBrk="1" hangingPunct="1">
                <a:spcBef>
                  <a:spcPct val="0"/>
                </a:spcBef>
                <a:buClrTx/>
                <a:buFontTx/>
                <a:buNone/>
              </a:pPr>
              <a:t>8</a:t>
            </a:fld>
            <a:endParaRPr lang="en-US" altLang="en-US" sz="1000" smtClean="0">
              <a:solidFill>
                <a:schemeClr val="bg1"/>
              </a:solidFill>
              <a:latin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500063" y="1500188"/>
          <a:ext cx="8218487" cy="4589461"/>
        </p:xfrm>
        <a:graphic>
          <a:graphicData uri="http://schemas.openxmlformats.org/drawingml/2006/table">
            <a:tbl>
              <a:tblPr/>
              <a:tblGrid>
                <a:gridCol w="2054225"/>
                <a:gridCol w="2055812"/>
                <a:gridCol w="2054225"/>
                <a:gridCol w="2054225"/>
              </a:tblGrid>
              <a:tr h="914463">
                <a:tc>
                  <a:txBody>
                    <a:bodyPr/>
                    <a:lstStyle>
                      <a:lvl1pPr eaLnBrk="0" hangingPunct="0">
                        <a:spcBef>
                          <a:spcPct val="20000"/>
                        </a:spcBef>
                        <a:defRPr sz="2800">
                          <a:solidFill>
                            <a:srgbClr val="004B78"/>
                          </a:solidFill>
                          <a:latin typeface="Georgia" pitchFamily="18" charset="0"/>
                          <a:cs typeface="Arial" pitchFamily="34" charset="0"/>
                        </a:defRPr>
                      </a:lvl1pPr>
                      <a:lvl2pPr marL="742950" indent="-285750" eaLnBrk="0" hangingPunct="0">
                        <a:spcBef>
                          <a:spcPct val="20000"/>
                        </a:spcBef>
                        <a:defRPr sz="2400">
                          <a:solidFill>
                            <a:srgbClr val="004B78"/>
                          </a:solidFill>
                          <a:latin typeface="Georgia" pitchFamily="18" charset="0"/>
                          <a:cs typeface="Arial" pitchFamily="34" charset="0"/>
                        </a:defRPr>
                      </a:lvl2pPr>
                      <a:lvl3pPr marL="1143000" indent="-228600" eaLnBrk="0" hangingPunct="0">
                        <a:spcBef>
                          <a:spcPct val="20000"/>
                        </a:spcBef>
                        <a:defRPr sz="2000">
                          <a:solidFill>
                            <a:srgbClr val="004B78"/>
                          </a:solidFill>
                          <a:latin typeface="Georgia" pitchFamily="18" charset="0"/>
                          <a:cs typeface="Arial" pitchFamily="34" charset="0"/>
                        </a:defRPr>
                      </a:lvl3pPr>
                      <a:lvl4pPr marL="1600200" indent="-228600" eaLnBrk="0" hangingPunct="0">
                        <a:spcBef>
                          <a:spcPct val="20000"/>
                        </a:spcBef>
                        <a:defRPr>
                          <a:solidFill>
                            <a:srgbClr val="004B78"/>
                          </a:solidFill>
                          <a:latin typeface="Georgia" pitchFamily="18" charset="0"/>
                          <a:cs typeface="Arial" pitchFamily="34" charset="0"/>
                        </a:defRPr>
                      </a:lvl4pPr>
                      <a:lvl5pPr marL="2057400" indent="-228600" eaLnBrk="0" hangingPunct="0">
                        <a:spcBef>
                          <a:spcPct val="20000"/>
                        </a:spcBef>
                        <a:defRPr>
                          <a:solidFill>
                            <a:srgbClr val="004B78"/>
                          </a:solidFill>
                          <a:latin typeface="Georgia" pitchFamily="18" charset="0"/>
                          <a:cs typeface="Arial" pitchFamily="34" charset="0"/>
                        </a:defRPr>
                      </a:lvl5pPr>
                      <a:lvl6pPr marL="2514600" indent="-228600" eaLnBrk="0" fontAlgn="base" hangingPunct="0">
                        <a:spcBef>
                          <a:spcPct val="20000"/>
                        </a:spcBef>
                        <a:spcAft>
                          <a:spcPct val="0"/>
                        </a:spcAft>
                        <a:defRPr>
                          <a:solidFill>
                            <a:srgbClr val="004B78"/>
                          </a:solidFill>
                          <a:latin typeface="Georgia" pitchFamily="18" charset="0"/>
                          <a:cs typeface="Arial" pitchFamily="34" charset="0"/>
                        </a:defRPr>
                      </a:lvl6pPr>
                      <a:lvl7pPr marL="2971800" indent="-228600" eaLnBrk="0" fontAlgn="base" hangingPunct="0">
                        <a:spcBef>
                          <a:spcPct val="20000"/>
                        </a:spcBef>
                        <a:spcAft>
                          <a:spcPct val="0"/>
                        </a:spcAft>
                        <a:defRPr>
                          <a:solidFill>
                            <a:srgbClr val="004B78"/>
                          </a:solidFill>
                          <a:latin typeface="Georgia" pitchFamily="18" charset="0"/>
                          <a:cs typeface="Arial" pitchFamily="34" charset="0"/>
                        </a:defRPr>
                      </a:lvl7pPr>
                      <a:lvl8pPr marL="3429000" indent="-228600" eaLnBrk="0" fontAlgn="base" hangingPunct="0">
                        <a:spcBef>
                          <a:spcPct val="20000"/>
                        </a:spcBef>
                        <a:spcAft>
                          <a:spcPct val="0"/>
                        </a:spcAft>
                        <a:defRPr>
                          <a:solidFill>
                            <a:srgbClr val="004B78"/>
                          </a:solidFill>
                          <a:latin typeface="Georgia" pitchFamily="18" charset="0"/>
                          <a:cs typeface="Arial" pitchFamily="34" charset="0"/>
                        </a:defRPr>
                      </a:lvl8pPr>
                      <a:lvl9pPr marL="3886200" indent="-228600" eaLnBrk="0" fontAlgn="base" hangingPunct="0">
                        <a:spcBef>
                          <a:spcPct val="20000"/>
                        </a:spcBef>
                        <a:spcAft>
                          <a:spcPct val="0"/>
                        </a:spcAft>
                        <a:defRPr>
                          <a:solidFill>
                            <a:srgbClr val="004B78"/>
                          </a:solidFill>
                          <a:latin typeface="Georgia" pitchFamily="18"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smtClean="0">
                          <a:ln>
                            <a:noFill/>
                          </a:ln>
                          <a:solidFill>
                            <a:srgbClr val="FFFFFF"/>
                          </a:solidFill>
                          <a:effectLst/>
                          <a:latin typeface="Georgia" pitchFamily="18" charset="0"/>
                          <a:cs typeface="Arial" pitchFamily="34" charset="0"/>
                        </a:rPr>
                        <a:t>Reference</a:t>
                      </a:r>
                      <a:endParaRPr kumimoji="0" lang="en-US" altLang="en-US" sz="1800" b="1" i="0" u="none" strike="noStrike" cap="none" normalizeH="0" baseline="0" dirty="0" smtClean="0">
                        <a:ln>
                          <a:noFill/>
                        </a:ln>
                        <a:solidFill>
                          <a:srgbClr val="FFFFFF"/>
                        </a:solidFill>
                        <a:effectLst/>
                        <a:latin typeface="Georgia" pitchFamily="18" charset="0"/>
                        <a:cs typeface="Arial"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eaLnBrk="0" hangingPunct="0">
                        <a:spcBef>
                          <a:spcPct val="20000"/>
                        </a:spcBef>
                        <a:defRPr sz="2800">
                          <a:solidFill>
                            <a:srgbClr val="004B78"/>
                          </a:solidFill>
                          <a:latin typeface="Georgia" pitchFamily="18" charset="0"/>
                          <a:cs typeface="Arial" pitchFamily="34" charset="0"/>
                        </a:defRPr>
                      </a:lvl1pPr>
                      <a:lvl2pPr marL="742950" indent="-285750" eaLnBrk="0" hangingPunct="0">
                        <a:spcBef>
                          <a:spcPct val="20000"/>
                        </a:spcBef>
                        <a:defRPr sz="2400">
                          <a:solidFill>
                            <a:srgbClr val="004B78"/>
                          </a:solidFill>
                          <a:latin typeface="Georgia" pitchFamily="18" charset="0"/>
                          <a:cs typeface="Arial" pitchFamily="34" charset="0"/>
                        </a:defRPr>
                      </a:lvl2pPr>
                      <a:lvl3pPr marL="1143000" indent="-228600" eaLnBrk="0" hangingPunct="0">
                        <a:spcBef>
                          <a:spcPct val="20000"/>
                        </a:spcBef>
                        <a:defRPr sz="2000">
                          <a:solidFill>
                            <a:srgbClr val="004B78"/>
                          </a:solidFill>
                          <a:latin typeface="Georgia" pitchFamily="18" charset="0"/>
                          <a:cs typeface="Arial" pitchFamily="34" charset="0"/>
                        </a:defRPr>
                      </a:lvl3pPr>
                      <a:lvl4pPr marL="1600200" indent="-228600" eaLnBrk="0" hangingPunct="0">
                        <a:spcBef>
                          <a:spcPct val="20000"/>
                        </a:spcBef>
                        <a:defRPr>
                          <a:solidFill>
                            <a:srgbClr val="004B78"/>
                          </a:solidFill>
                          <a:latin typeface="Georgia" pitchFamily="18" charset="0"/>
                          <a:cs typeface="Arial" pitchFamily="34" charset="0"/>
                        </a:defRPr>
                      </a:lvl4pPr>
                      <a:lvl5pPr marL="2057400" indent="-228600" eaLnBrk="0" hangingPunct="0">
                        <a:spcBef>
                          <a:spcPct val="20000"/>
                        </a:spcBef>
                        <a:defRPr>
                          <a:solidFill>
                            <a:srgbClr val="004B78"/>
                          </a:solidFill>
                          <a:latin typeface="Georgia" pitchFamily="18" charset="0"/>
                          <a:cs typeface="Arial" pitchFamily="34" charset="0"/>
                        </a:defRPr>
                      </a:lvl5pPr>
                      <a:lvl6pPr marL="2514600" indent="-228600" eaLnBrk="0" fontAlgn="base" hangingPunct="0">
                        <a:spcBef>
                          <a:spcPct val="20000"/>
                        </a:spcBef>
                        <a:spcAft>
                          <a:spcPct val="0"/>
                        </a:spcAft>
                        <a:defRPr>
                          <a:solidFill>
                            <a:srgbClr val="004B78"/>
                          </a:solidFill>
                          <a:latin typeface="Georgia" pitchFamily="18" charset="0"/>
                          <a:cs typeface="Arial" pitchFamily="34" charset="0"/>
                        </a:defRPr>
                      </a:lvl6pPr>
                      <a:lvl7pPr marL="2971800" indent="-228600" eaLnBrk="0" fontAlgn="base" hangingPunct="0">
                        <a:spcBef>
                          <a:spcPct val="20000"/>
                        </a:spcBef>
                        <a:spcAft>
                          <a:spcPct val="0"/>
                        </a:spcAft>
                        <a:defRPr>
                          <a:solidFill>
                            <a:srgbClr val="004B78"/>
                          </a:solidFill>
                          <a:latin typeface="Georgia" pitchFamily="18" charset="0"/>
                          <a:cs typeface="Arial" pitchFamily="34" charset="0"/>
                        </a:defRPr>
                      </a:lvl7pPr>
                      <a:lvl8pPr marL="3429000" indent="-228600" eaLnBrk="0" fontAlgn="base" hangingPunct="0">
                        <a:spcBef>
                          <a:spcPct val="20000"/>
                        </a:spcBef>
                        <a:spcAft>
                          <a:spcPct val="0"/>
                        </a:spcAft>
                        <a:defRPr>
                          <a:solidFill>
                            <a:srgbClr val="004B78"/>
                          </a:solidFill>
                          <a:latin typeface="Georgia" pitchFamily="18" charset="0"/>
                          <a:cs typeface="Arial" pitchFamily="34" charset="0"/>
                        </a:defRPr>
                      </a:lvl8pPr>
                      <a:lvl9pPr marL="3886200" indent="-228600" eaLnBrk="0" fontAlgn="base" hangingPunct="0">
                        <a:spcBef>
                          <a:spcPct val="20000"/>
                        </a:spcBef>
                        <a:spcAft>
                          <a:spcPct val="0"/>
                        </a:spcAft>
                        <a:defRPr>
                          <a:solidFill>
                            <a:srgbClr val="004B78"/>
                          </a:solidFill>
                          <a:latin typeface="Georgia" pitchFamily="18"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smtClean="0">
                          <a:ln>
                            <a:noFill/>
                          </a:ln>
                          <a:solidFill>
                            <a:srgbClr val="FFFFFF"/>
                          </a:solidFill>
                          <a:effectLst/>
                          <a:latin typeface="Georgia" pitchFamily="18" charset="0"/>
                          <a:cs typeface="Arial" pitchFamily="34" charset="0"/>
                        </a:rPr>
                        <a:t>Number of Cartels</a:t>
                      </a:r>
                      <a:endParaRPr kumimoji="0" lang="en-US" altLang="en-US" sz="1800" b="1" i="0" u="none" strike="noStrike" cap="none" normalizeH="0" baseline="0" smtClean="0">
                        <a:ln>
                          <a:noFill/>
                        </a:ln>
                        <a:solidFill>
                          <a:srgbClr val="FFFFFF"/>
                        </a:solidFill>
                        <a:effectLst/>
                        <a:latin typeface="Georgia" pitchFamily="18" charset="0"/>
                        <a:cs typeface="Arial"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eaLnBrk="0" hangingPunct="0">
                        <a:spcBef>
                          <a:spcPct val="20000"/>
                        </a:spcBef>
                        <a:defRPr sz="2800">
                          <a:solidFill>
                            <a:srgbClr val="004B78"/>
                          </a:solidFill>
                          <a:latin typeface="Georgia" pitchFamily="18" charset="0"/>
                          <a:cs typeface="Arial" pitchFamily="34" charset="0"/>
                        </a:defRPr>
                      </a:lvl1pPr>
                      <a:lvl2pPr marL="742950" indent="-285750" eaLnBrk="0" hangingPunct="0">
                        <a:spcBef>
                          <a:spcPct val="20000"/>
                        </a:spcBef>
                        <a:defRPr sz="2400">
                          <a:solidFill>
                            <a:srgbClr val="004B78"/>
                          </a:solidFill>
                          <a:latin typeface="Georgia" pitchFamily="18" charset="0"/>
                          <a:cs typeface="Arial" pitchFamily="34" charset="0"/>
                        </a:defRPr>
                      </a:lvl2pPr>
                      <a:lvl3pPr marL="1143000" indent="-228600" eaLnBrk="0" hangingPunct="0">
                        <a:spcBef>
                          <a:spcPct val="20000"/>
                        </a:spcBef>
                        <a:defRPr sz="2000">
                          <a:solidFill>
                            <a:srgbClr val="004B78"/>
                          </a:solidFill>
                          <a:latin typeface="Georgia" pitchFamily="18" charset="0"/>
                          <a:cs typeface="Arial" pitchFamily="34" charset="0"/>
                        </a:defRPr>
                      </a:lvl3pPr>
                      <a:lvl4pPr marL="1600200" indent="-228600" eaLnBrk="0" hangingPunct="0">
                        <a:spcBef>
                          <a:spcPct val="20000"/>
                        </a:spcBef>
                        <a:defRPr>
                          <a:solidFill>
                            <a:srgbClr val="004B78"/>
                          </a:solidFill>
                          <a:latin typeface="Georgia" pitchFamily="18" charset="0"/>
                          <a:cs typeface="Arial" pitchFamily="34" charset="0"/>
                        </a:defRPr>
                      </a:lvl4pPr>
                      <a:lvl5pPr marL="2057400" indent="-228600" eaLnBrk="0" hangingPunct="0">
                        <a:spcBef>
                          <a:spcPct val="20000"/>
                        </a:spcBef>
                        <a:defRPr>
                          <a:solidFill>
                            <a:srgbClr val="004B78"/>
                          </a:solidFill>
                          <a:latin typeface="Georgia" pitchFamily="18" charset="0"/>
                          <a:cs typeface="Arial" pitchFamily="34" charset="0"/>
                        </a:defRPr>
                      </a:lvl5pPr>
                      <a:lvl6pPr marL="2514600" indent="-228600" eaLnBrk="0" fontAlgn="base" hangingPunct="0">
                        <a:spcBef>
                          <a:spcPct val="20000"/>
                        </a:spcBef>
                        <a:spcAft>
                          <a:spcPct val="0"/>
                        </a:spcAft>
                        <a:defRPr>
                          <a:solidFill>
                            <a:srgbClr val="004B78"/>
                          </a:solidFill>
                          <a:latin typeface="Georgia" pitchFamily="18" charset="0"/>
                          <a:cs typeface="Arial" pitchFamily="34" charset="0"/>
                        </a:defRPr>
                      </a:lvl6pPr>
                      <a:lvl7pPr marL="2971800" indent="-228600" eaLnBrk="0" fontAlgn="base" hangingPunct="0">
                        <a:spcBef>
                          <a:spcPct val="20000"/>
                        </a:spcBef>
                        <a:spcAft>
                          <a:spcPct val="0"/>
                        </a:spcAft>
                        <a:defRPr>
                          <a:solidFill>
                            <a:srgbClr val="004B78"/>
                          </a:solidFill>
                          <a:latin typeface="Georgia" pitchFamily="18" charset="0"/>
                          <a:cs typeface="Arial" pitchFamily="34" charset="0"/>
                        </a:defRPr>
                      </a:lvl7pPr>
                      <a:lvl8pPr marL="3429000" indent="-228600" eaLnBrk="0" fontAlgn="base" hangingPunct="0">
                        <a:spcBef>
                          <a:spcPct val="20000"/>
                        </a:spcBef>
                        <a:spcAft>
                          <a:spcPct val="0"/>
                        </a:spcAft>
                        <a:defRPr>
                          <a:solidFill>
                            <a:srgbClr val="004B78"/>
                          </a:solidFill>
                          <a:latin typeface="Georgia" pitchFamily="18" charset="0"/>
                          <a:cs typeface="Arial" pitchFamily="34" charset="0"/>
                        </a:defRPr>
                      </a:lvl8pPr>
                      <a:lvl9pPr marL="3886200" indent="-228600" eaLnBrk="0" fontAlgn="base" hangingPunct="0">
                        <a:spcBef>
                          <a:spcPct val="20000"/>
                        </a:spcBef>
                        <a:spcAft>
                          <a:spcPct val="0"/>
                        </a:spcAft>
                        <a:defRPr>
                          <a:solidFill>
                            <a:srgbClr val="004B78"/>
                          </a:solidFill>
                          <a:latin typeface="Georgia" pitchFamily="18"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smtClean="0">
                          <a:ln>
                            <a:noFill/>
                          </a:ln>
                          <a:solidFill>
                            <a:srgbClr val="FFFFFF"/>
                          </a:solidFill>
                          <a:effectLst/>
                          <a:latin typeface="Georgia" pitchFamily="18" charset="0"/>
                          <a:cs typeface="Arial" pitchFamily="34" charset="0"/>
                        </a:rPr>
                        <a:t>Mean Overcharge (percent)</a:t>
                      </a:r>
                      <a:endParaRPr kumimoji="0" lang="en-US" altLang="en-US" sz="1800" b="1" i="0" u="none" strike="noStrike" cap="none" normalizeH="0" baseline="0" smtClean="0">
                        <a:ln>
                          <a:noFill/>
                        </a:ln>
                        <a:solidFill>
                          <a:srgbClr val="FFFFFF"/>
                        </a:solidFill>
                        <a:effectLst/>
                        <a:latin typeface="Georgia" pitchFamily="18" charset="0"/>
                        <a:cs typeface="Arial"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eaLnBrk="0" hangingPunct="0">
                        <a:spcBef>
                          <a:spcPct val="20000"/>
                        </a:spcBef>
                        <a:defRPr sz="2800">
                          <a:solidFill>
                            <a:srgbClr val="004B78"/>
                          </a:solidFill>
                          <a:latin typeface="Georgia" pitchFamily="18" charset="0"/>
                          <a:cs typeface="Arial" pitchFamily="34" charset="0"/>
                        </a:defRPr>
                      </a:lvl1pPr>
                      <a:lvl2pPr marL="742950" indent="-285750" eaLnBrk="0" hangingPunct="0">
                        <a:spcBef>
                          <a:spcPct val="20000"/>
                        </a:spcBef>
                        <a:defRPr sz="2400">
                          <a:solidFill>
                            <a:srgbClr val="004B78"/>
                          </a:solidFill>
                          <a:latin typeface="Georgia" pitchFamily="18" charset="0"/>
                          <a:cs typeface="Arial" pitchFamily="34" charset="0"/>
                        </a:defRPr>
                      </a:lvl2pPr>
                      <a:lvl3pPr marL="1143000" indent="-228600" eaLnBrk="0" hangingPunct="0">
                        <a:spcBef>
                          <a:spcPct val="20000"/>
                        </a:spcBef>
                        <a:defRPr sz="2000">
                          <a:solidFill>
                            <a:srgbClr val="004B78"/>
                          </a:solidFill>
                          <a:latin typeface="Georgia" pitchFamily="18" charset="0"/>
                          <a:cs typeface="Arial" pitchFamily="34" charset="0"/>
                        </a:defRPr>
                      </a:lvl3pPr>
                      <a:lvl4pPr marL="1600200" indent="-228600" eaLnBrk="0" hangingPunct="0">
                        <a:spcBef>
                          <a:spcPct val="20000"/>
                        </a:spcBef>
                        <a:defRPr>
                          <a:solidFill>
                            <a:srgbClr val="004B78"/>
                          </a:solidFill>
                          <a:latin typeface="Georgia" pitchFamily="18" charset="0"/>
                          <a:cs typeface="Arial" pitchFamily="34" charset="0"/>
                        </a:defRPr>
                      </a:lvl4pPr>
                      <a:lvl5pPr marL="2057400" indent="-228600" eaLnBrk="0" hangingPunct="0">
                        <a:spcBef>
                          <a:spcPct val="20000"/>
                        </a:spcBef>
                        <a:defRPr>
                          <a:solidFill>
                            <a:srgbClr val="004B78"/>
                          </a:solidFill>
                          <a:latin typeface="Georgia" pitchFamily="18" charset="0"/>
                          <a:cs typeface="Arial" pitchFamily="34" charset="0"/>
                        </a:defRPr>
                      </a:lvl5pPr>
                      <a:lvl6pPr marL="2514600" indent="-228600" eaLnBrk="0" fontAlgn="base" hangingPunct="0">
                        <a:spcBef>
                          <a:spcPct val="20000"/>
                        </a:spcBef>
                        <a:spcAft>
                          <a:spcPct val="0"/>
                        </a:spcAft>
                        <a:defRPr>
                          <a:solidFill>
                            <a:srgbClr val="004B78"/>
                          </a:solidFill>
                          <a:latin typeface="Georgia" pitchFamily="18" charset="0"/>
                          <a:cs typeface="Arial" pitchFamily="34" charset="0"/>
                        </a:defRPr>
                      </a:lvl6pPr>
                      <a:lvl7pPr marL="2971800" indent="-228600" eaLnBrk="0" fontAlgn="base" hangingPunct="0">
                        <a:spcBef>
                          <a:spcPct val="20000"/>
                        </a:spcBef>
                        <a:spcAft>
                          <a:spcPct val="0"/>
                        </a:spcAft>
                        <a:defRPr>
                          <a:solidFill>
                            <a:srgbClr val="004B78"/>
                          </a:solidFill>
                          <a:latin typeface="Georgia" pitchFamily="18" charset="0"/>
                          <a:cs typeface="Arial" pitchFamily="34" charset="0"/>
                        </a:defRPr>
                      </a:lvl7pPr>
                      <a:lvl8pPr marL="3429000" indent="-228600" eaLnBrk="0" fontAlgn="base" hangingPunct="0">
                        <a:spcBef>
                          <a:spcPct val="20000"/>
                        </a:spcBef>
                        <a:spcAft>
                          <a:spcPct val="0"/>
                        </a:spcAft>
                        <a:defRPr>
                          <a:solidFill>
                            <a:srgbClr val="004B78"/>
                          </a:solidFill>
                          <a:latin typeface="Georgia" pitchFamily="18" charset="0"/>
                          <a:cs typeface="Arial" pitchFamily="34" charset="0"/>
                        </a:defRPr>
                      </a:lvl8pPr>
                      <a:lvl9pPr marL="3886200" indent="-228600" eaLnBrk="0" fontAlgn="base" hangingPunct="0">
                        <a:spcBef>
                          <a:spcPct val="20000"/>
                        </a:spcBef>
                        <a:spcAft>
                          <a:spcPct val="0"/>
                        </a:spcAft>
                        <a:defRPr>
                          <a:solidFill>
                            <a:srgbClr val="004B78"/>
                          </a:solidFill>
                          <a:latin typeface="Georgia" pitchFamily="18"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smtClean="0">
                          <a:ln>
                            <a:noFill/>
                          </a:ln>
                          <a:solidFill>
                            <a:srgbClr val="FFFFFF"/>
                          </a:solidFill>
                          <a:effectLst/>
                          <a:latin typeface="Georgia" pitchFamily="18" charset="0"/>
                          <a:cs typeface="Arial" pitchFamily="34" charset="0"/>
                        </a:rPr>
                        <a:t>Median Overcharge (percent)</a:t>
                      </a:r>
                      <a:endParaRPr kumimoji="0" lang="en-US" altLang="en-US" sz="1800" b="1" i="0" u="none" strike="noStrike" cap="none" normalizeH="0" baseline="0" smtClean="0">
                        <a:ln>
                          <a:noFill/>
                        </a:ln>
                        <a:solidFill>
                          <a:srgbClr val="FFFFFF"/>
                        </a:solidFill>
                        <a:effectLst/>
                        <a:latin typeface="Georgia" pitchFamily="18" charset="0"/>
                        <a:cs typeface="Arial"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r>
              <a:tr h="640126">
                <a:tc>
                  <a:txBody>
                    <a:bodyPr/>
                    <a:lstStyle>
                      <a:lvl1pPr eaLnBrk="0" hangingPunct="0">
                        <a:spcBef>
                          <a:spcPct val="20000"/>
                        </a:spcBef>
                        <a:defRPr sz="2800">
                          <a:solidFill>
                            <a:srgbClr val="004B78"/>
                          </a:solidFill>
                          <a:latin typeface="Georgia" pitchFamily="18" charset="0"/>
                          <a:cs typeface="Arial" pitchFamily="34" charset="0"/>
                        </a:defRPr>
                      </a:lvl1pPr>
                      <a:lvl2pPr marL="742950" indent="-285750" eaLnBrk="0" hangingPunct="0">
                        <a:spcBef>
                          <a:spcPct val="20000"/>
                        </a:spcBef>
                        <a:defRPr sz="2400">
                          <a:solidFill>
                            <a:srgbClr val="004B78"/>
                          </a:solidFill>
                          <a:latin typeface="Georgia" pitchFamily="18" charset="0"/>
                          <a:cs typeface="Arial" pitchFamily="34" charset="0"/>
                        </a:defRPr>
                      </a:lvl2pPr>
                      <a:lvl3pPr marL="1143000" indent="-228600" eaLnBrk="0" hangingPunct="0">
                        <a:spcBef>
                          <a:spcPct val="20000"/>
                        </a:spcBef>
                        <a:defRPr sz="2000">
                          <a:solidFill>
                            <a:srgbClr val="004B78"/>
                          </a:solidFill>
                          <a:latin typeface="Georgia" pitchFamily="18" charset="0"/>
                          <a:cs typeface="Arial" pitchFamily="34" charset="0"/>
                        </a:defRPr>
                      </a:lvl3pPr>
                      <a:lvl4pPr marL="1600200" indent="-228600" eaLnBrk="0" hangingPunct="0">
                        <a:spcBef>
                          <a:spcPct val="20000"/>
                        </a:spcBef>
                        <a:defRPr>
                          <a:solidFill>
                            <a:srgbClr val="004B78"/>
                          </a:solidFill>
                          <a:latin typeface="Georgia" pitchFamily="18" charset="0"/>
                          <a:cs typeface="Arial" pitchFamily="34" charset="0"/>
                        </a:defRPr>
                      </a:lvl4pPr>
                      <a:lvl5pPr marL="2057400" indent="-228600" eaLnBrk="0" hangingPunct="0">
                        <a:spcBef>
                          <a:spcPct val="20000"/>
                        </a:spcBef>
                        <a:defRPr>
                          <a:solidFill>
                            <a:srgbClr val="004B78"/>
                          </a:solidFill>
                          <a:latin typeface="Georgia" pitchFamily="18" charset="0"/>
                          <a:cs typeface="Arial" pitchFamily="34" charset="0"/>
                        </a:defRPr>
                      </a:lvl5pPr>
                      <a:lvl6pPr marL="2514600" indent="-228600" eaLnBrk="0" fontAlgn="base" hangingPunct="0">
                        <a:spcBef>
                          <a:spcPct val="20000"/>
                        </a:spcBef>
                        <a:spcAft>
                          <a:spcPct val="0"/>
                        </a:spcAft>
                        <a:defRPr>
                          <a:solidFill>
                            <a:srgbClr val="004B78"/>
                          </a:solidFill>
                          <a:latin typeface="Georgia" pitchFamily="18" charset="0"/>
                          <a:cs typeface="Arial" pitchFamily="34" charset="0"/>
                        </a:defRPr>
                      </a:lvl6pPr>
                      <a:lvl7pPr marL="2971800" indent="-228600" eaLnBrk="0" fontAlgn="base" hangingPunct="0">
                        <a:spcBef>
                          <a:spcPct val="20000"/>
                        </a:spcBef>
                        <a:spcAft>
                          <a:spcPct val="0"/>
                        </a:spcAft>
                        <a:defRPr>
                          <a:solidFill>
                            <a:srgbClr val="004B78"/>
                          </a:solidFill>
                          <a:latin typeface="Georgia" pitchFamily="18" charset="0"/>
                          <a:cs typeface="Arial" pitchFamily="34" charset="0"/>
                        </a:defRPr>
                      </a:lvl7pPr>
                      <a:lvl8pPr marL="3429000" indent="-228600" eaLnBrk="0" fontAlgn="base" hangingPunct="0">
                        <a:spcBef>
                          <a:spcPct val="20000"/>
                        </a:spcBef>
                        <a:spcAft>
                          <a:spcPct val="0"/>
                        </a:spcAft>
                        <a:defRPr>
                          <a:solidFill>
                            <a:srgbClr val="004B78"/>
                          </a:solidFill>
                          <a:latin typeface="Georgia" pitchFamily="18" charset="0"/>
                          <a:cs typeface="Arial" pitchFamily="34" charset="0"/>
                        </a:defRPr>
                      </a:lvl8pPr>
                      <a:lvl9pPr marL="3886200" indent="-228600" eaLnBrk="0" fontAlgn="base" hangingPunct="0">
                        <a:spcBef>
                          <a:spcPct val="20000"/>
                        </a:spcBef>
                        <a:spcAft>
                          <a:spcPct val="0"/>
                        </a:spcAft>
                        <a:defRPr>
                          <a:solidFill>
                            <a:srgbClr val="004B78"/>
                          </a:solidFill>
                          <a:latin typeface="Georgia" pitchFamily="18"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smtClean="0">
                          <a:ln>
                            <a:noFill/>
                          </a:ln>
                          <a:solidFill>
                            <a:schemeClr val="tx2"/>
                          </a:solidFill>
                          <a:effectLst/>
                          <a:latin typeface="Georgia" pitchFamily="18" charset="0"/>
                          <a:cs typeface="Arial" pitchFamily="34" charset="0"/>
                        </a:rPr>
                        <a:t>Cohen and </a:t>
                      </a:r>
                      <a:r>
                        <a:rPr kumimoji="0" lang="en-GB" altLang="en-US" sz="1800" b="0" i="0" u="none" strike="noStrike" cap="none" normalizeH="0" baseline="0" dirty="0" err="1" smtClean="0">
                          <a:ln>
                            <a:noFill/>
                          </a:ln>
                          <a:solidFill>
                            <a:schemeClr val="tx2"/>
                          </a:solidFill>
                          <a:effectLst/>
                          <a:latin typeface="Georgia" pitchFamily="18" charset="0"/>
                          <a:cs typeface="Arial" pitchFamily="34" charset="0"/>
                        </a:rPr>
                        <a:t>Scheffman</a:t>
                      </a:r>
                      <a:r>
                        <a:rPr kumimoji="0" lang="en-GB" altLang="en-US" sz="1800" b="0" i="0" u="none" strike="noStrike" cap="none" normalizeH="0" baseline="0" dirty="0" smtClean="0">
                          <a:ln>
                            <a:noFill/>
                          </a:ln>
                          <a:solidFill>
                            <a:schemeClr val="tx2"/>
                          </a:solidFill>
                          <a:effectLst/>
                          <a:latin typeface="Georgia" pitchFamily="18" charset="0"/>
                          <a:cs typeface="Arial" pitchFamily="34" charset="0"/>
                        </a:rPr>
                        <a:t> (1989)</a:t>
                      </a:r>
                      <a:endParaRPr kumimoji="0" lang="en-US" altLang="en-US" sz="1800" b="0" i="0" u="none" strike="noStrike" cap="none" normalizeH="0" baseline="0" dirty="0" smtClean="0">
                        <a:ln>
                          <a:noFill/>
                        </a:ln>
                        <a:solidFill>
                          <a:schemeClr val="tx2"/>
                        </a:solidFill>
                        <a:effectLst/>
                        <a:latin typeface="Georgia" pitchFamily="18" charset="0"/>
                        <a:cs typeface="Arial"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eaLnBrk="0" hangingPunct="0">
                        <a:spcBef>
                          <a:spcPct val="20000"/>
                        </a:spcBef>
                        <a:defRPr sz="2800">
                          <a:solidFill>
                            <a:srgbClr val="004B78"/>
                          </a:solidFill>
                          <a:latin typeface="Georgia" pitchFamily="18" charset="0"/>
                          <a:cs typeface="Arial" pitchFamily="34" charset="0"/>
                        </a:defRPr>
                      </a:lvl1pPr>
                      <a:lvl2pPr marL="742950" indent="-285750" eaLnBrk="0" hangingPunct="0">
                        <a:spcBef>
                          <a:spcPct val="20000"/>
                        </a:spcBef>
                        <a:defRPr sz="2400">
                          <a:solidFill>
                            <a:srgbClr val="004B78"/>
                          </a:solidFill>
                          <a:latin typeface="Georgia" pitchFamily="18" charset="0"/>
                          <a:cs typeface="Arial" pitchFamily="34" charset="0"/>
                        </a:defRPr>
                      </a:lvl2pPr>
                      <a:lvl3pPr marL="1143000" indent="-228600" eaLnBrk="0" hangingPunct="0">
                        <a:spcBef>
                          <a:spcPct val="20000"/>
                        </a:spcBef>
                        <a:defRPr sz="2000">
                          <a:solidFill>
                            <a:srgbClr val="004B78"/>
                          </a:solidFill>
                          <a:latin typeface="Georgia" pitchFamily="18" charset="0"/>
                          <a:cs typeface="Arial" pitchFamily="34" charset="0"/>
                        </a:defRPr>
                      </a:lvl3pPr>
                      <a:lvl4pPr marL="1600200" indent="-228600" eaLnBrk="0" hangingPunct="0">
                        <a:spcBef>
                          <a:spcPct val="20000"/>
                        </a:spcBef>
                        <a:defRPr>
                          <a:solidFill>
                            <a:srgbClr val="004B78"/>
                          </a:solidFill>
                          <a:latin typeface="Georgia" pitchFamily="18" charset="0"/>
                          <a:cs typeface="Arial" pitchFamily="34" charset="0"/>
                        </a:defRPr>
                      </a:lvl4pPr>
                      <a:lvl5pPr marL="2057400" indent="-228600" eaLnBrk="0" hangingPunct="0">
                        <a:spcBef>
                          <a:spcPct val="20000"/>
                        </a:spcBef>
                        <a:defRPr>
                          <a:solidFill>
                            <a:srgbClr val="004B78"/>
                          </a:solidFill>
                          <a:latin typeface="Georgia" pitchFamily="18" charset="0"/>
                          <a:cs typeface="Arial" pitchFamily="34" charset="0"/>
                        </a:defRPr>
                      </a:lvl5pPr>
                      <a:lvl6pPr marL="2514600" indent="-228600" eaLnBrk="0" fontAlgn="base" hangingPunct="0">
                        <a:spcBef>
                          <a:spcPct val="20000"/>
                        </a:spcBef>
                        <a:spcAft>
                          <a:spcPct val="0"/>
                        </a:spcAft>
                        <a:defRPr>
                          <a:solidFill>
                            <a:srgbClr val="004B78"/>
                          </a:solidFill>
                          <a:latin typeface="Georgia" pitchFamily="18" charset="0"/>
                          <a:cs typeface="Arial" pitchFamily="34" charset="0"/>
                        </a:defRPr>
                      </a:lvl6pPr>
                      <a:lvl7pPr marL="2971800" indent="-228600" eaLnBrk="0" fontAlgn="base" hangingPunct="0">
                        <a:spcBef>
                          <a:spcPct val="20000"/>
                        </a:spcBef>
                        <a:spcAft>
                          <a:spcPct val="0"/>
                        </a:spcAft>
                        <a:defRPr>
                          <a:solidFill>
                            <a:srgbClr val="004B78"/>
                          </a:solidFill>
                          <a:latin typeface="Georgia" pitchFamily="18" charset="0"/>
                          <a:cs typeface="Arial" pitchFamily="34" charset="0"/>
                        </a:defRPr>
                      </a:lvl7pPr>
                      <a:lvl8pPr marL="3429000" indent="-228600" eaLnBrk="0" fontAlgn="base" hangingPunct="0">
                        <a:spcBef>
                          <a:spcPct val="20000"/>
                        </a:spcBef>
                        <a:spcAft>
                          <a:spcPct val="0"/>
                        </a:spcAft>
                        <a:defRPr>
                          <a:solidFill>
                            <a:srgbClr val="004B78"/>
                          </a:solidFill>
                          <a:latin typeface="Georgia" pitchFamily="18" charset="0"/>
                          <a:cs typeface="Arial" pitchFamily="34" charset="0"/>
                        </a:defRPr>
                      </a:lvl8pPr>
                      <a:lvl9pPr marL="3886200" indent="-228600" eaLnBrk="0" fontAlgn="base" hangingPunct="0">
                        <a:spcBef>
                          <a:spcPct val="20000"/>
                        </a:spcBef>
                        <a:spcAft>
                          <a:spcPct val="0"/>
                        </a:spcAft>
                        <a:defRPr>
                          <a:solidFill>
                            <a:srgbClr val="004B78"/>
                          </a:solidFill>
                          <a:latin typeface="Georgia" pitchFamily="18"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smtClean="0">
                          <a:ln>
                            <a:noFill/>
                          </a:ln>
                          <a:solidFill>
                            <a:schemeClr val="tx2"/>
                          </a:solidFill>
                          <a:effectLst/>
                          <a:latin typeface="Georgia" pitchFamily="18" charset="0"/>
                          <a:cs typeface="Arial" pitchFamily="34" charset="0"/>
                        </a:rPr>
                        <a:t>5-7</a:t>
                      </a:r>
                      <a:endParaRPr kumimoji="0" lang="en-US" altLang="en-US" sz="1800" b="0" i="0" u="none" strike="noStrike" cap="none" normalizeH="0" baseline="0" dirty="0" smtClean="0">
                        <a:ln>
                          <a:noFill/>
                        </a:ln>
                        <a:solidFill>
                          <a:schemeClr val="tx2"/>
                        </a:solidFill>
                        <a:effectLst/>
                        <a:latin typeface="Georgia" pitchFamily="18" charset="0"/>
                        <a:cs typeface="Arial"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eaLnBrk="0" hangingPunct="0">
                        <a:spcBef>
                          <a:spcPct val="20000"/>
                        </a:spcBef>
                        <a:defRPr sz="2800">
                          <a:solidFill>
                            <a:srgbClr val="004B78"/>
                          </a:solidFill>
                          <a:latin typeface="Georgia" pitchFamily="18" charset="0"/>
                          <a:cs typeface="Arial" pitchFamily="34" charset="0"/>
                        </a:defRPr>
                      </a:lvl1pPr>
                      <a:lvl2pPr marL="742950" indent="-285750" eaLnBrk="0" hangingPunct="0">
                        <a:spcBef>
                          <a:spcPct val="20000"/>
                        </a:spcBef>
                        <a:defRPr sz="2400">
                          <a:solidFill>
                            <a:srgbClr val="004B78"/>
                          </a:solidFill>
                          <a:latin typeface="Georgia" pitchFamily="18" charset="0"/>
                          <a:cs typeface="Arial" pitchFamily="34" charset="0"/>
                        </a:defRPr>
                      </a:lvl2pPr>
                      <a:lvl3pPr marL="1143000" indent="-228600" eaLnBrk="0" hangingPunct="0">
                        <a:spcBef>
                          <a:spcPct val="20000"/>
                        </a:spcBef>
                        <a:defRPr sz="2000">
                          <a:solidFill>
                            <a:srgbClr val="004B78"/>
                          </a:solidFill>
                          <a:latin typeface="Georgia" pitchFamily="18" charset="0"/>
                          <a:cs typeface="Arial" pitchFamily="34" charset="0"/>
                        </a:defRPr>
                      </a:lvl3pPr>
                      <a:lvl4pPr marL="1600200" indent="-228600" eaLnBrk="0" hangingPunct="0">
                        <a:spcBef>
                          <a:spcPct val="20000"/>
                        </a:spcBef>
                        <a:defRPr>
                          <a:solidFill>
                            <a:srgbClr val="004B78"/>
                          </a:solidFill>
                          <a:latin typeface="Georgia" pitchFamily="18" charset="0"/>
                          <a:cs typeface="Arial" pitchFamily="34" charset="0"/>
                        </a:defRPr>
                      </a:lvl4pPr>
                      <a:lvl5pPr marL="2057400" indent="-228600" eaLnBrk="0" hangingPunct="0">
                        <a:spcBef>
                          <a:spcPct val="20000"/>
                        </a:spcBef>
                        <a:defRPr>
                          <a:solidFill>
                            <a:srgbClr val="004B78"/>
                          </a:solidFill>
                          <a:latin typeface="Georgia" pitchFamily="18" charset="0"/>
                          <a:cs typeface="Arial" pitchFamily="34" charset="0"/>
                        </a:defRPr>
                      </a:lvl5pPr>
                      <a:lvl6pPr marL="2514600" indent="-228600" eaLnBrk="0" fontAlgn="base" hangingPunct="0">
                        <a:spcBef>
                          <a:spcPct val="20000"/>
                        </a:spcBef>
                        <a:spcAft>
                          <a:spcPct val="0"/>
                        </a:spcAft>
                        <a:defRPr>
                          <a:solidFill>
                            <a:srgbClr val="004B78"/>
                          </a:solidFill>
                          <a:latin typeface="Georgia" pitchFamily="18" charset="0"/>
                          <a:cs typeface="Arial" pitchFamily="34" charset="0"/>
                        </a:defRPr>
                      </a:lvl6pPr>
                      <a:lvl7pPr marL="2971800" indent="-228600" eaLnBrk="0" fontAlgn="base" hangingPunct="0">
                        <a:spcBef>
                          <a:spcPct val="20000"/>
                        </a:spcBef>
                        <a:spcAft>
                          <a:spcPct val="0"/>
                        </a:spcAft>
                        <a:defRPr>
                          <a:solidFill>
                            <a:srgbClr val="004B78"/>
                          </a:solidFill>
                          <a:latin typeface="Georgia" pitchFamily="18" charset="0"/>
                          <a:cs typeface="Arial" pitchFamily="34" charset="0"/>
                        </a:defRPr>
                      </a:lvl7pPr>
                      <a:lvl8pPr marL="3429000" indent="-228600" eaLnBrk="0" fontAlgn="base" hangingPunct="0">
                        <a:spcBef>
                          <a:spcPct val="20000"/>
                        </a:spcBef>
                        <a:spcAft>
                          <a:spcPct val="0"/>
                        </a:spcAft>
                        <a:defRPr>
                          <a:solidFill>
                            <a:srgbClr val="004B78"/>
                          </a:solidFill>
                          <a:latin typeface="Georgia" pitchFamily="18" charset="0"/>
                          <a:cs typeface="Arial" pitchFamily="34" charset="0"/>
                        </a:defRPr>
                      </a:lvl8pPr>
                      <a:lvl9pPr marL="3886200" indent="-228600" eaLnBrk="0" fontAlgn="base" hangingPunct="0">
                        <a:spcBef>
                          <a:spcPct val="20000"/>
                        </a:spcBef>
                        <a:spcAft>
                          <a:spcPct val="0"/>
                        </a:spcAft>
                        <a:defRPr>
                          <a:solidFill>
                            <a:srgbClr val="004B78"/>
                          </a:solidFill>
                          <a:latin typeface="Georgia" pitchFamily="18"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chemeClr val="tx2"/>
                          </a:solidFill>
                          <a:effectLst/>
                          <a:latin typeface="Georgia" pitchFamily="18" charset="0"/>
                          <a:cs typeface="Arial" pitchFamily="34" charset="0"/>
                        </a:rPr>
                        <a:t>7.7-10.8</a:t>
                      </a:r>
                      <a:endParaRPr kumimoji="0" lang="en-US" altLang="en-US" sz="1800" b="0" i="0" u="none" strike="noStrike" cap="none" normalizeH="0" baseline="0" smtClean="0">
                        <a:ln>
                          <a:noFill/>
                        </a:ln>
                        <a:solidFill>
                          <a:schemeClr val="tx2"/>
                        </a:solidFill>
                        <a:effectLst/>
                        <a:latin typeface="Georgia" pitchFamily="18" charset="0"/>
                        <a:cs typeface="Arial"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eaLnBrk="0" hangingPunct="0">
                        <a:spcBef>
                          <a:spcPct val="20000"/>
                        </a:spcBef>
                        <a:defRPr sz="2800">
                          <a:solidFill>
                            <a:srgbClr val="004B78"/>
                          </a:solidFill>
                          <a:latin typeface="Georgia" pitchFamily="18" charset="0"/>
                          <a:cs typeface="Arial" pitchFamily="34" charset="0"/>
                        </a:defRPr>
                      </a:lvl1pPr>
                      <a:lvl2pPr marL="742950" indent="-285750" eaLnBrk="0" hangingPunct="0">
                        <a:spcBef>
                          <a:spcPct val="20000"/>
                        </a:spcBef>
                        <a:defRPr sz="2400">
                          <a:solidFill>
                            <a:srgbClr val="004B78"/>
                          </a:solidFill>
                          <a:latin typeface="Georgia" pitchFamily="18" charset="0"/>
                          <a:cs typeface="Arial" pitchFamily="34" charset="0"/>
                        </a:defRPr>
                      </a:lvl2pPr>
                      <a:lvl3pPr marL="1143000" indent="-228600" eaLnBrk="0" hangingPunct="0">
                        <a:spcBef>
                          <a:spcPct val="20000"/>
                        </a:spcBef>
                        <a:defRPr sz="2000">
                          <a:solidFill>
                            <a:srgbClr val="004B78"/>
                          </a:solidFill>
                          <a:latin typeface="Georgia" pitchFamily="18" charset="0"/>
                          <a:cs typeface="Arial" pitchFamily="34" charset="0"/>
                        </a:defRPr>
                      </a:lvl3pPr>
                      <a:lvl4pPr marL="1600200" indent="-228600" eaLnBrk="0" hangingPunct="0">
                        <a:spcBef>
                          <a:spcPct val="20000"/>
                        </a:spcBef>
                        <a:defRPr>
                          <a:solidFill>
                            <a:srgbClr val="004B78"/>
                          </a:solidFill>
                          <a:latin typeface="Georgia" pitchFamily="18" charset="0"/>
                          <a:cs typeface="Arial" pitchFamily="34" charset="0"/>
                        </a:defRPr>
                      </a:lvl4pPr>
                      <a:lvl5pPr marL="2057400" indent="-228600" eaLnBrk="0" hangingPunct="0">
                        <a:spcBef>
                          <a:spcPct val="20000"/>
                        </a:spcBef>
                        <a:defRPr>
                          <a:solidFill>
                            <a:srgbClr val="004B78"/>
                          </a:solidFill>
                          <a:latin typeface="Georgia" pitchFamily="18" charset="0"/>
                          <a:cs typeface="Arial" pitchFamily="34" charset="0"/>
                        </a:defRPr>
                      </a:lvl5pPr>
                      <a:lvl6pPr marL="2514600" indent="-228600" eaLnBrk="0" fontAlgn="base" hangingPunct="0">
                        <a:spcBef>
                          <a:spcPct val="20000"/>
                        </a:spcBef>
                        <a:spcAft>
                          <a:spcPct val="0"/>
                        </a:spcAft>
                        <a:defRPr>
                          <a:solidFill>
                            <a:srgbClr val="004B78"/>
                          </a:solidFill>
                          <a:latin typeface="Georgia" pitchFamily="18" charset="0"/>
                          <a:cs typeface="Arial" pitchFamily="34" charset="0"/>
                        </a:defRPr>
                      </a:lvl6pPr>
                      <a:lvl7pPr marL="2971800" indent="-228600" eaLnBrk="0" fontAlgn="base" hangingPunct="0">
                        <a:spcBef>
                          <a:spcPct val="20000"/>
                        </a:spcBef>
                        <a:spcAft>
                          <a:spcPct val="0"/>
                        </a:spcAft>
                        <a:defRPr>
                          <a:solidFill>
                            <a:srgbClr val="004B78"/>
                          </a:solidFill>
                          <a:latin typeface="Georgia" pitchFamily="18" charset="0"/>
                          <a:cs typeface="Arial" pitchFamily="34" charset="0"/>
                        </a:defRPr>
                      </a:lvl7pPr>
                      <a:lvl8pPr marL="3429000" indent="-228600" eaLnBrk="0" fontAlgn="base" hangingPunct="0">
                        <a:spcBef>
                          <a:spcPct val="20000"/>
                        </a:spcBef>
                        <a:spcAft>
                          <a:spcPct val="0"/>
                        </a:spcAft>
                        <a:defRPr>
                          <a:solidFill>
                            <a:srgbClr val="004B78"/>
                          </a:solidFill>
                          <a:latin typeface="Georgia" pitchFamily="18" charset="0"/>
                          <a:cs typeface="Arial" pitchFamily="34" charset="0"/>
                        </a:defRPr>
                      </a:lvl8pPr>
                      <a:lvl9pPr marL="3886200" indent="-228600" eaLnBrk="0" fontAlgn="base" hangingPunct="0">
                        <a:spcBef>
                          <a:spcPct val="20000"/>
                        </a:spcBef>
                        <a:spcAft>
                          <a:spcPct val="0"/>
                        </a:spcAft>
                        <a:defRPr>
                          <a:solidFill>
                            <a:srgbClr val="004B78"/>
                          </a:solidFill>
                          <a:latin typeface="Georgia" pitchFamily="18"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chemeClr val="tx2"/>
                          </a:solidFill>
                          <a:effectLst/>
                          <a:latin typeface="Georgia" pitchFamily="18" charset="0"/>
                          <a:cs typeface="Arial" pitchFamily="34" charset="0"/>
                        </a:rPr>
                        <a:t>7.8-14.0</a:t>
                      </a:r>
                      <a:endParaRPr kumimoji="0" lang="en-US" altLang="en-US" sz="1800" b="0" i="0" u="none" strike="noStrike" cap="none" normalizeH="0" baseline="0" smtClean="0">
                        <a:ln>
                          <a:noFill/>
                        </a:ln>
                        <a:solidFill>
                          <a:schemeClr val="tx2"/>
                        </a:solidFill>
                        <a:effectLst/>
                        <a:latin typeface="Georgia" pitchFamily="18" charset="0"/>
                        <a:cs typeface="Arial"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371498">
                <a:tc>
                  <a:txBody>
                    <a:bodyPr/>
                    <a:lstStyle>
                      <a:lvl1pPr eaLnBrk="0" hangingPunct="0">
                        <a:spcBef>
                          <a:spcPct val="20000"/>
                        </a:spcBef>
                        <a:defRPr sz="2800">
                          <a:solidFill>
                            <a:srgbClr val="004B78"/>
                          </a:solidFill>
                          <a:latin typeface="Georgia" pitchFamily="18" charset="0"/>
                          <a:cs typeface="Arial" pitchFamily="34" charset="0"/>
                        </a:defRPr>
                      </a:lvl1pPr>
                      <a:lvl2pPr marL="742950" indent="-285750" eaLnBrk="0" hangingPunct="0">
                        <a:spcBef>
                          <a:spcPct val="20000"/>
                        </a:spcBef>
                        <a:defRPr sz="2400">
                          <a:solidFill>
                            <a:srgbClr val="004B78"/>
                          </a:solidFill>
                          <a:latin typeface="Georgia" pitchFamily="18" charset="0"/>
                          <a:cs typeface="Arial" pitchFamily="34" charset="0"/>
                        </a:defRPr>
                      </a:lvl2pPr>
                      <a:lvl3pPr marL="1143000" indent="-228600" eaLnBrk="0" hangingPunct="0">
                        <a:spcBef>
                          <a:spcPct val="20000"/>
                        </a:spcBef>
                        <a:defRPr sz="2000">
                          <a:solidFill>
                            <a:srgbClr val="004B78"/>
                          </a:solidFill>
                          <a:latin typeface="Georgia" pitchFamily="18" charset="0"/>
                          <a:cs typeface="Arial" pitchFamily="34" charset="0"/>
                        </a:defRPr>
                      </a:lvl3pPr>
                      <a:lvl4pPr marL="1600200" indent="-228600" eaLnBrk="0" hangingPunct="0">
                        <a:spcBef>
                          <a:spcPct val="20000"/>
                        </a:spcBef>
                        <a:defRPr>
                          <a:solidFill>
                            <a:srgbClr val="004B78"/>
                          </a:solidFill>
                          <a:latin typeface="Georgia" pitchFamily="18" charset="0"/>
                          <a:cs typeface="Arial" pitchFamily="34" charset="0"/>
                        </a:defRPr>
                      </a:lvl4pPr>
                      <a:lvl5pPr marL="2057400" indent="-228600" eaLnBrk="0" hangingPunct="0">
                        <a:spcBef>
                          <a:spcPct val="20000"/>
                        </a:spcBef>
                        <a:defRPr>
                          <a:solidFill>
                            <a:srgbClr val="004B78"/>
                          </a:solidFill>
                          <a:latin typeface="Georgia" pitchFamily="18" charset="0"/>
                          <a:cs typeface="Arial" pitchFamily="34" charset="0"/>
                        </a:defRPr>
                      </a:lvl5pPr>
                      <a:lvl6pPr marL="2514600" indent="-228600" eaLnBrk="0" fontAlgn="base" hangingPunct="0">
                        <a:spcBef>
                          <a:spcPct val="20000"/>
                        </a:spcBef>
                        <a:spcAft>
                          <a:spcPct val="0"/>
                        </a:spcAft>
                        <a:defRPr>
                          <a:solidFill>
                            <a:srgbClr val="004B78"/>
                          </a:solidFill>
                          <a:latin typeface="Georgia" pitchFamily="18" charset="0"/>
                          <a:cs typeface="Arial" pitchFamily="34" charset="0"/>
                        </a:defRPr>
                      </a:lvl6pPr>
                      <a:lvl7pPr marL="2971800" indent="-228600" eaLnBrk="0" fontAlgn="base" hangingPunct="0">
                        <a:spcBef>
                          <a:spcPct val="20000"/>
                        </a:spcBef>
                        <a:spcAft>
                          <a:spcPct val="0"/>
                        </a:spcAft>
                        <a:defRPr>
                          <a:solidFill>
                            <a:srgbClr val="004B78"/>
                          </a:solidFill>
                          <a:latin typeface="Georgia" pitchFamily="18" charset="0"/>
                          <a:cs typeface="Arial" pitchFamily="34" charset="0"/>
                        </a:defRPr>
                      </a:lvl7pPr>
                      <a:lvl8pPr marL="3429000" indent="-228600" eaLnBrk="0" fontAlgn="base" hangingPunct="0">
                        <a:spcBef>
                          <a:spcPct val="20000"/>
                        </a:spcBef>
                        <a:spcAft>
                          <a:spcPct val="0"/>
                        </a:spcAft>
                        <a:defRPr>
                          <a:solidFill>
                            <a:srgbClr val="004B78"/>
                          </a:solidFill>
                          <a:latin typeface="Georgia" pitchFamily="18" charset="0"/>
                          <a:cs typeface="Arial" pitchFamily="34" charset="0"/>
                        </a:defRPr>
                      </a:lvl8pPr>
                      <a:lvl9pPr marL="3886200" indent="-228600" eaLnBrk="0" fontAlgn="base" hangingPunct="0">
                        <a:spcBef>
                          <a:spcPct val="20000"/>
                        </a:spcBef>
                        <a:spcAft>
                          <a:spcPct val="0"/>
                        </a:spcAft>
                        <a:defRPr>
                          <a:solidFill>
                            <a:srgbClr val="004B78"/>
                          </a:solidFill>
                          <a:latin typeface="Georgia" pitchFamily="18"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chemeClr val="tx2"/>
                          </a:solidFill>
                          <a:effectLst/>
                          <a:latin typeface="Georgia" pitchFamily="18" charset="0"/>
                          <a:cs typeface="Arial" pitchFamily="34" charset="0"/>
                        </a:rPr>
                        <a:t>Werden (2003)</a:t>
                      </a:r>
                      <a:endParaRPr kumimoji="0" lang="en-US" altLang="en-US" sz="1800" b="0" i="0" u="none" strike="noStrike" cap="none" normalizeH="0" baseline="0" smtClean="0">
                        <a:ln>
                          <a:noFill/>
                        </a:ln>
                        <a:solidFill>
                          <a:schemeClr val="tx2"/>
                        </a:solidFill>
                        <a:effectLst/>
                        <a:latin typeface="Georgia" pitchFamily="18" charset="0"/>
                        <a:cs typeface="Arial"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eaLnBrk="0" hangingPunct="0">
                        <a:spcBef>
                          <a:spcPct val="20000"/>
                        </a:spcBef>
                        <a:defRPr sz="2800">
                          <a:solidFill>
                            <a:srgbClr val="004B78"/>
                          </a:solidFill>
                          <a:latin typeface="Georgia" pitchFamily="18" charset="0"/>
                          <a:cs typeface="Arial" pitchFamily="34" charset="0"/>
                        </a:defRPr>
                      </a:lvl1pPr>
                      <a:lvl2pPr marL="742950" indent="-285750" eaLnBrk="0" hangingPunct="0">
                        <a:spcBef>
                          <a:spcPct val="20000"/>
                        </a:spcBef>
                        <a:defRPr sz="2400">
                          <a:solidFill>
                            <a:srgbClr val="004B78"/>
                          </a:solidFill>
                          <a:latin typeface="Georgia" pitchFamily="18" charset="0"/>
                          <a:cs typeface="Arial" pitchFamily="34" charset="0"/>
                        </a:defRPr>
                      </a:lvl2pPr>
                      <a:lvl3pPr marL="1143000" indent="-228600" eaLnBrk="0" hangingPunct="0">
                        <a:spcBef>
                          <a:spcPct val="20000"/>
                        </a:spcBef>
                        <a:defRPr sz="2000">
                          <a:solidFill>
                            <a:srgbClr val="004B78"/>
                          </a:solidFill>
                          <a:latin typeface="Georgia" pitchFamily="18" charset="0"/>
                          <a:cs typeface="Arial" pitchFamily="34" charset="0"/>
                        </a:defRPr>
                      </a:lvl3pPr>
                      <a:lvl4pPr marL="1600200" indent="-228600" eaLnBrk="0" hangingPunct="0">
                        <a:spcBef>
                          <a:spcPct val="20000"/>
                        </a:spcBef>
                        <a:defRPr>
                          <a:solidFill>
                            <a:srgbClr val="004B78"/>
                          </a:solidFill>
                          <a:latin typeface="Georgia" pitchFamily="18" charset="0"/>
                          <a:cs typeface="Arial" pitchFamily="34" charset="0"/>
                        </a:defRPr>
                      </a:lvl4pPr>
                      <a:lvl5pPr marL="2057400" indent="-228600" eaLnBrk="0" hangingPunct="0">
                        <a:spcBef>
                          <a:spcPct val="20000"/>
                        </a:spcBef>
                        <a:defRPr>
                          <a:solidFill>
                            <a:srgbClr val="004B78"/>
                          </a:solidFill>
                          <a:latin typeface="Georgia" pitchFamily="18" charset="0"/>
                          <a:cs typeface="Arial" pitchFamily="34" charset="0"/>
                        </a:defRPr>
                      </a:lvl5pPr>
                      <a:lvl6pPr marL="2514600" indent="-228600" eaLnBrk="0" fontAlgn="base" hangingPunct="0">
                        <a:spcBef>
                          <a:spcPct val="20000"/>
                        </a:spcBef>
                        <a:spcAft>
                          <a:spcPct val="0"/>
                        </a:spcAft>
                        <a:defRPr>
                          <a:solidFill>
                            <a:srgbClr val="004B78"/>
                          </a:solidFill>
                          <a:latin typeface="Georgia" pitchFamily="18" charset="0"/>
                          <a:cs typeface="Arial" pitchFamily="34" charset="0"/>
                        </a:defRPr>
                      </a:lvl6pPr>
                      <a:lvl7pPr marL="2971800" indent="-228600" eaLnBrk="0" fontAlgn="base" hangingPunct="0">
                        <a:spcBef>
                          <a:spcPct val="20000"/>
                        </a:spcBef>
                        <a:spcAft>
                          <a:spcPct val="0"/>
                        </a:spcAft>
                        <a:defRPr>
                          <a:solidFill>
                            <a:srgbClr val="004B78"/>
                          </a:solidFill>
                          <a:latin typeface="Georgia" pitchFamily="18" charset="0"/>
                          <a:cs typeface="Arial" pitchFamily="34" charset="0"/>
                        </a:defRPr>
                      </a:lvl7pPr>
                      <a:lvl8pPr marL="3429000" indent="-228600" eaLnBrk="0" fontAlgn="base" hangingPunct="0">
                        <a:spcBef>
                          <a:spcPct val="20000"/>
                        </a:spcBef>
                        <a:spcAft>
                          <a:spcPct val="0"/>
                        </a:spcAft>
                        <a:defRPr>
                          <a:solidFill>
                            <a:srgbClr val="004B78"/>
                          </a:solidFill>
                          <a:latin typeface="Georgia" pitchFamily="18" charset="0"/>
                          <a:cs typeface="Arial" pitchFamily="34" charset="0"/>
                        </a:defRPr>
                      </a:lvl8pPr>
                      <a:lvl9pPr marL="3886200" indent="-228600" eaLnBrk="0" fontAlgn="base" hangingPunct="0">
                        <a:spcBef>
                          <a:spcPct val="20000"/>
                        </a:spcBef>
                        <a:spcAft>
                          <a:spcPct val="0"/>
                        </a:spcAft>
                        <a:defRPr>
                          <a:solidFill>
                            <a:srgbClr val="004B78"/>
                          </a:solidFill>
                          <a:latin typeface="Georgia" pitchFamily="18"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smtClean="0">
                          <a:ln>
                            <a:noFill/>
                          </a:ln>
                          <a:solidFill>
                            <a:schemeClr val="tx2"/>
                          </a:solidFill>
                          <a:effectLst/>
                          <a:latin typeface="Georgia" pitchFamily="18" charset="0"/>
                          <a:cs typeface="Arial" pitchFamily="34" charset="0"/>
                        </a:rPr>
                        <a:t>13</a:t>
                      </a:r>
                      <a:endParaRPr kumimoji="0" lang="en-US" altLang="en-US" sz="1800" b="0" i="0" u="none" strike="noStrike" cap="none" normalizeH="0" baseline="0" dirty="0" smtClean="0">
                        <a:ln>
                          <a:noFill/>
                        </a:ln>
                        <a:solidFill>
                          <a:schemeClr val="tx2"/>
                        </a:solidFill>
                        <a:effectLst/>
                        <a:latin typeface="Georgia" pitchFamily="18" charset="0"/>
                        <a:cs typeface="Arial"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eaLnBrk="0" hangingPunct="0">
                        <a:spcBef>
                          <a:spcPct val="20000"/>
                        </a:spcBef>
                        <a:defRPr sz="2800">
                          <a:solidFill>
                            <a:srgbClr val="004B78"/>
                          </a:solidFill>
                          <a:latin typeface="Georgia" pitchFamily="18" charset="0"/>
                          <a:cs typeface="Arial" pitchFamily="34" charset="0"/>
                        </a:defRPr>
                      </a:lvl1pPr>
                      <a:lvl2pPr marL="742950" indent="-285750" eaLnBrk="0" hangingPunct="0">
                        <a:spcBef>
                          <a:spcPct val="20000"/>
                        </a:spcBef>
                        <a:defRPr sz="2400">
                          <a:solidFill>
                            <a:srgbClr val="004B78"/>
                          </a:solidFill>
                          <a:latin typeface="Georgia" pitchFamily="18" charset="0"/>
                          <a:cs typeface="Arial" pitchFamily="34" charset="0"/>
                        </a:defRPr>
                      </a:lvl2pPr>
                      <a:lvl3pPr marL="1143000" indent="-228600" eaLnBrk="0" hangingPunct="0">
                        <a:spcBef>
                          <a:spcPct val="20000"/>
                        </a:spcBef>
                        <a:defRPr sz="2000">
                          <a:solidFill>
                            <a:srgbClr val="004B78"/>
                          </a:solidFill>
                          <a:latin typeface="Georgia" pitchFamily="18" charset="0"/>
                          <a:cs typeface="Arial" pitchFamily="34" charset="0"/>
                        </a:defRPr>
                      </a:lvl3pPr>
                      <a:lvl4pPr marL="1600200" indent="-228600" eaLnBrk="0" hangingPunct="0">
                        <a:spcBef>
                          <a:spcPct val="20000"/>
                        </a:spcBef>
                        <a:defRPr>
                          <a:solidFill>
                            <a:srgbClr val="004B78"/>
                          </a:solidFill>
                          <a:latin typeface="Georgia" pitchFamily="18" charset="0"/>
                          <a:cs typeface="Arial" pitchFamily="34" charset="0"/>
                        </a:defRPr>
                      </a:lvl4pPr>
                      <a:lvl5pPr marL="2057400" indent="-228600" eaLnBrk="0" hangingPunct="0">
                        <a:spcBef>
                          <a:spcPct val="20000"/>
                        </a:spcBef>
                        <a:defRPr>
                          <a:solidFill>
                            <a:srgbClr val="004B78"/>
                          </a:solidFill>
                          <a:latin typeface="Georgia" pitchFamily="18" charset="0"/>
                          <a:cs typeface="Arial" pitchFamily="34" charset="0"/>
                        </a:defRPr>
                      </a:lvl5pPr>
                      <a:lvl6pPr marL="2514600" indent="-228600" eaLnBrk="0" fontAlgn="base" hangingPunct="0">
                        <a:spcBef>
                          <a:spcPct val="20000"/>
                        </a:spcBef>
                        <a:spcAft>
                          <a:spcPct val="0"/>
                        </a:spcAft>
                        <a:defRPr>
                          <a:solidFill>
                            <a:srgbClr val="004B78"/>
                          </a:solidFill>
                          <a:latin typeface="Georgia" pitchFamily="18" charset="0"/>
                          <a:cs typeface="Arial" pitchFamily="34" charset="0"/>
                        </a:defRPr>
                      </a:lvl6pPr>
                      <a:lvl7pPr marL="2971800" indent="-228600" eaLnBrk="0" fontAlgn="base" hangingPunct="0">
                        <a:spcBef>
                          <a:spcPct val="20000"/>
                        </a:spcBef>
                        <a:spcAft>
                          <a:spcPct val="0"/>
                        </a:spcAft>
                        <a:defRPr>
                          <a:solidFill>
                            <a:srgbClr val="004B78"/>
                          </a:solidFill>
                          <a:latin typeface="Georgia" pitchFamily="18" charset="0"/>
                          <a:cs typeface="Arial" pitchFamily="34" charset="0"/>
                        </a:defRPr>
                      </a:lvl7pPr>
                      <a:lvl8pPr marL="3429000" indent="-228600" eaLnBrk="0" fontAlgn="base" hangingPunct="0">
                        <a:spcBef>
                          <a:spcPct val="20000"/>
                        </a:spcBef>
                        <a:spcAft>
                          <a:spcPct val="0"/>
                        </a:spcAft>
                        <a:defRPr>
                          <a:solidFill>
                            <a:srgbClr val="004B78"/>
                          </a:solidFill>
                          <a:latin typeface="Georgia" pitchFamily="18" charset="0"/>
                          <a:cs typeface="Arial" pitchFamily="34" charset="0"/>
                        </a:defRPr>
                      </a:lvl8pPr>
                      <a:lvl9pPr marL="3886200" indent="-228600" eaLnBrk="0" fontAlgn="base" hangingPunct="0">
                        <a:spcBef>
                          <a:spcPct val="20000"/>
                        </a:spcBef>
                        <a:spcAft>
                          <a:spcPct val="0"/>
                        </a:spcAft>
                        <a:defRPr>
                          <a:solidFill>
                            <a:srgbClr val="004B78"/>
                          </a:solidFill>
                          <a:latin typeface="Georgia" pitchFamily="18"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smtClean="0">
                          <a:ln>
                            <a:noFill/>
                          </a:ln>
                          <a:solidFill>
                            <a:schemeClr val="tx2"/>
                          </a:solidFill>
                          <a:effectLst/>
                          <a:latin typeface="Georgia" pitchFamily="18" charset="0"/>
                          <a:cs typeface="Arial" pitchFamily="34" charset="0"/>
                        </a:rPr>
                        <a:t>21</a:t>
                      </a:r>
                      <a:endParaRPr kumimoji="0" lang="en-US" altLang="en-US" sz="1800" b="0" i="0" u="none" strike="noStrike" cap="none" normalizeH="0" baseline="0" dirty="0" smtClean="0">
                        <a:ln>
                          <a:noFill/>
                        </a:ln>
                        <a:solidFill>
                          <a:schemeClr val="tx2"/>
                        </a:solidFill>
                        <a:effectLst/>
                        <a:latin typeface="Georgia" pitchFamily="18" charset="0"/>
                        <a:cs typeface="Arial"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eaLnBrk="0" hangingPunct="0">
                        <a:spcBef>
                          <a:spcPct val="20000"/>
                        </a:spcBef>
                        <a:defRPr sz="2800">
                          <a:solidFill>
                            <a:srgbClr val="004B78"/>
                          </a:solidFill>
                          <a:latin typeface="Georgia" pitchFamily="18" charset="0"/>
                          <a:cs typeface="Arial" pitchFamily="34" charset="0"/>
                        </a:defRPr>
                      </a:lvl1pPr>
                      <a:lvl2pPr marL="742950" indent="-285750" eaLnBrk="0" hangingPunct="0">
                        <a:spcBef>
                          <a:spcPct val="20000"/>
                        </a:spcBef>
                        <a:defRPr sz="2400">
                          <a:solidFill>
                            <a:srgbClr val="004B78"/>
                          </a:solidFill>
                          <a:latin typeface="Georgia" pitchFamily="18" charset="0"/>
                          <a:cs typeface="Arial" pitchFamily="34" charset="0"/>
                        </a:defRPr>
                      </a:lvl2pPr>
                      <a:lvl3pPr marL="1143000" indent="-228600" eaLnBrk="0" hangingPunct="0">
                        <a:spcBef>
                          <a:spcPct val="20000"/>
                        </a:spcBef>
                        <a:defRPr sz="2000">
                          <a:solidFill>
                            <a:srgbClr val="004B78"/>
                          </a:solidFill>
                          <a:latin typeface="Georgia" pitchFamily="18" charset="0"/>
                          <a:cs typeface="Arial" pitchFamily="34" charset="0"/>
                        </a:defRPr>
                      </a:lvl3pPr>
                      <a:lvl4pPr marL="1600200" indent="-228600" eaLnBrk="0" hangingPunct="0">
                        <a:spcBef>
                          <a:spcPct val="20000"/>
                        </a:spcBef>
                        <a:defRPr>
                          <a:solidFill>
                            <a:srgbClr val="004B78"/>
                          </a:solidFill>
                          <a:latin typeface="Georgia" pitchFamily="18" charset="0"/>
                          <a:cs typeface="Arial" pitchFamily="34" charset="0"/>
                        </a:defRPr>
                      </a:lvl4pPr>
                      <a:lvl5pPr marL="2057400" indent="-228600" eaLnBrk="0" hangingPunct="0">
                        <a:spcBef>
                          <a:spcPct val="20000"/>
                        </a:spcBef>
                        <a:defRPr>
                          <a:solidFill>
                            <a:srgbClr val="004B78"/>
                          </a:solidFill>
                          <a:latin typeface="Georgia" pitchFamily="18" charset="0"/>
                          <a:cs typeface="Arial" pitchFamily="34" charset="0"/>
                        </a:defRPr>
                      </a:lvl5pPr>
                      <a:lvl6pPr marL="2514600" indent="-228600" eaLnBrk="0" fontAlgn="base" hangingPunct="0">
                        <a:spcBef>
                          <a:spcPct val="20000"/>
                        </a:spcBef>
                        <a:spcAft>
                          <a:spcPct val="0"/>
                        </a:spcAft>
                        <a:defRPr>
                          <a:solidFill>
                            <a:srgbClr val="004B78"/>
                          </a:solidFill>
                          <a:latin typeface="Georgia" pitchFamily="18" charset="0"/>
                          <a:cs typeface="Arial" pitchFamily="34" charset="0"/>
                        </a:defRPr>
                      </a:lvl6pPr>
                      <a:lvl7pPr marL="2971800" indent="-228600" eaLnBrk="0" fontAlgn="base" hangingPunct="0">
                        <a:spcBef>
                          <a:spcPct val="20000"/>
                        </a:spcBef>
                        <a:spcAft>
                          <a:spcPct val="0"/>
                        </a:spcAft>
                        <a:defRPr>
                          <a:solidFill>
                            <a:srgbClr val="004B78"/>
                          </a:solidFill>
                          <a:latin typeface="Georgia" pitchFamily="18" charset="0"/>
                          <a:cs typeface="Arial" pitchFamily="34" charset="0"/>
                        </a:defRPr>
                      </a:lvl7pPr>
                      <a:lvl8pPr marL="3429000" indent="-228600" eaLnBrk="0" fontAlgn="base" hangingPunct="0">
                        <a:spcBef>
                          <a:spcPct val="20000"/>
                        </a:spcBef>
                        <a:spcAft>
                          <a:spcPct val="0"/>
                        </a:spcAft>
                        <a:defRPr>
                          <a:solidFill>
                            <a:srgbClr val="004B78"/>
                          </a:solidFill>
                          <a:latin typeface="Georgia" pitchFamily="18" charset="0"/>
                          <a:cs typeface="Arial" pitchFamily="34" charset="0"/>
                        </a:defRPr>
                      </a:lvl8pPr>
                      <a:lvl9pPr marL="3886200" indent="-228600" eaLnBrk="0" fontAlgn="base" hangingPunct="0">
                        <a:spcBef>
                          <a:spcPct val="20000"/>
                        </a:spcBef>
                        <a:spcAft>
                          <a:spcPct val="0"/>
                        </a:spcAft>
                        <a:defRPr>
                          <a:solidFill>
                            <a:srgbClr val="004B78"/>
                          </a:solidFill>
                          <a:latin typeface="Georgia" pitchFamily="18"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chemeClr val="tx2"/>
                          </a:solidFill>
                          <a:effectLst/>
                          <a:latin typeface="Georgia" pitchFamily="18" charset="0"/>
                          <a:cs typeface="Arial" pitchFamily="34" charset="0"/>
                        </a:rPr>
                        <a:t>18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371498">
                <a:tc>
                  <a:txBody>
                    <a:bodyPr/>
                    <a:lstStyle>
                      <a:lvl1pPr eaLnBrk="0" hangingPunct="0">
                        <a:spcBef>
                          <a:spcPct val="20000"/>
                        </a:spcBef>
                        <a:defRPr sz="2800">
                          <a:solidFill>
                            <a:srgbClr val="004B78"/>
                          </a:solidFill>
                          <a:latin typeface="Georgia" pitchFamily="18" charset="0"/>
                          <a:cs typeface="Arial" pitchFamily="34" charset="0"/>
                        </a:defRPr>
                      </a:lvl1pPr>
                      <a:lvl2pPr marL="742950" indent="-285750" eaLnBrk="0" hangingPunct="0">
                        <a:spcBef>
                          <a:spcPct val="20000"/>
                        </a:spcBef>
                        <a:defRPr sz="2400">
                          <a:solidFill>
                            <a:srgbClr val="004B78"/>
                          </a:solidFill>
                          <a:latin typeface="Georgia" pitchFamily="18" charset="0"/>
                          <a:cs typeface="Arial" pitchFamily="34" charset="0"/>
                        </a:defRPr>
                      </a:lvl2pPr>
                      <a:lvl3pPr marL="1143000" indent="-228600" eaLnBrk="0" hangingPunct="0">
                        <a:spcBef>
                          <a:spcPct val="20000"/>
                        </a:spcBef>
                        <a:defRPr sz="2000">
                          <a:solidFill>
                            <a:srgbClr val="004B78"/>
                          </a:solidFill>
                          <a:latin typeface="Georgia" pitchFamily="18" charset="0"/>
                          <a:cs typeface="Arial" pitchFamily="34" charset="0"/>
                        </a:defRPr>
                      </a:lvl3pPr>
                      <a:lvl4pPr marL="1600200" indent="-228600" eaLnBrk="0" hangingPunct="0">
                        <a:spcBef>
                          <a:spcPct val="20000"/>
                        </a:spcBef>
                        <a:defRPr>
                          <a:solidFill>
                            <a:srgbClr val="004B78"/>
                          </a:solidFill>
                          <a:latin typeface="Georgia" pitchFamily="18" charset="0"/>
                          <a:cs typeface="Arial" pitchFamily="34" charset="0"/>
                        </a:defRPr>
                      </a:lvl4pPr>
                      <a:lvl5pPr marL="2057400" indent="-228600" eaLnBrk="0" hangingPunct="0">
                        <a:spcBef>
                          <a:spcPct val="20000"/>
                        </a:spcBef>
                        <a:defRPr>
                          <a:solidFill>
                            <a:srgbClr val="004B78"/>
                          </a:solidFill>
                          <a:latin typeface="Georgia" pitchFamily="18" charset="0"/>
                          <a:cs typeface="Arial" pitchFamily="34" charset="0"/>
                        </a:defRPr>
                      </a:lvl5pPr>
                      <a:lvl6pPr marL="2514600" indent="-228600" eaLnBrk="0" fontAlgn="base" hangingPunct="0">
                        <a:spcBef>
                          <a:spcPct val="20000"/>
                        </a:spcBef>
                        <a:spcAft>
                          <a:spcPct val="0"/>
                        </a:spcAft>
                        <a:defRPr>
                          <a:solidFill>
                            <a:srgbClr val="004B78"/>
                          </a:solidFill>
                          <a:latin typeface="Georgia" pitchFamily="18" charset="0"/>
                          <a:cs typeface="Arial" pitchFamily="34" charset="0"/>
                        </a:defRPr>
                      </a:lvl6pPr>
                      <a:lvl7pPr marL="2971800" indent="-228600" eaLnBrk="0" fontAlgn="base" hangingPunct="0">
                        <a:spcBef>
                          <a:spcPct val="20000"/>
                        </a:spcBef>
                        <a:spcAft>
                          <a:spcPct val="0"/>
                        </a:spcAft>
                        <a:defRPr>
                          <a:solidFill>
                            <a:srgbClr val="004B78"/>
                          </a:solidFill>
                          <a:latin typeface="Georgia" pitchFamily="18" charset="0"/>
                          <a:cs typeface="Arial" pitchFamily="34" charset="0"/>
                        </a:defRPr>
                      </a:lvl7pPr>
                      <a:lvl8pPr marL="3429000" indent="-228600" eaLnBrk="0" fontAlgn="base" hangingPunct="0">
                        <a:spcBef>
                          <a:spcPct val="20000"/>
                        </a:spcBef>
                        <a:spcAft>
                          <a:spcPct val="0"/>
                        </a:spcAft>
                        <a:defRPr>
                          <a:solidFill>
                            <a:srgbClr val="004B78"/>
                          </a:solidFill>
                          <a:latin typeface="Georgia" pitchFamily="18" charset="0"/>
                          <a:cs typeface="Arial" pitchFamily="34" charset="0"/>
                        </a:defRPr>
                      </a:lvl8pPr>
                      <a:lvl9pPr marL="3886200" indent="-228600" eaLnBrk="0" fontAlgn="base" hangingPunct="0">
                        <a:spcBef>
                          <a:spcPct val="20000"/>
                        </a:spcBef>
                        <a:spcAft>
                          <a:spcPct val="0"/>
                        </a:spcAft>
                        <a:defRPr>
                          <a:solidFill>
                            <a:srgbClr val="004B78"/>
                          </a:solidFill>
                          <a:latin typeface="Georgia" pitchFamily="18"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chemeClr val="tx2"/>
                          </a:solidFill>
                          <a:effectLst/>
                          <a:latin typeface="Georgia" pitchFamily="18" charset="0"/>
                          <a:cs typeface="Arial" pitchFamily="34" charset="0"/>
                        </a:rPr>
                        <a:t>Posner (2001)</a:t>
                      </a:r>
                      <a:endParaRPr kumimoji="0" lang="en-US" altLang="en-US" sz="1800" b="0" i="0" u="none" strike="noStrike" cap="none" normalizeH="0" baseline="0" smtClean="0">
                        <a:ln>
                          <a:noFill/>
                        </a:ln>
                        <a:solidFill>
                          <a:schemeClr val="tx2"/>
                        </a:solidFill>
                        <a:effectLst/>
                        <a:latin typeface="Georgia" pitchFamily="18" charset="0"/>
                        <a:cs typeface="Arial"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eaLnBrk="0" hangingPunct="0">
                        <a:spcBef>
                          <a:spcPct val="20000"/>
                        </a:spcBef>
                        <a:defRPr sz="2800">
                          <a:solidFill>
                            <a:srgbClr val="004B78"/>
                          </a:solidFill>
                          <a:latin typeface="Georgia" pitchFamily="18" charset="0"/>
                          <a:cs typeface="Arial" pitchFamily="34" charset="0"/>
                        </a:defRPr>
                      </a:lvl1pPr>
                      <a:lvl2pPr marL="742950" indent="-285750" eaLnBrk="0" hangingPunct="0">
                        <a:spcBef>
                          <a:spcPct val="20000"/>
                        </a:spcBef>
                        <a:defRPr sz="2400">
                          <a:solidFill>
                            <a:srgbClr val="004B78"/>
                          </a:solidFill>
                          <a:latin typeface="Georgia" pitchFamily="18" charset="0"/>
                          <a:cs typeface="Arial" pitchFamily="34" charset="0"/>
                        </a:defRPr>
                      </a:lvl2pPr>
                      <a:lvl3pPr marL="1143000" indent="-228600" eaLnBrk="0" hangingPunct="0">
                        <a:spcBef>
                          <a:spcPct val="20000"/>
                        </a:spcBef>
                        <a:defRPr sz="2000">
                          <a:solidFill>
                            <a:srgbClr val="004B78"/>
                          </a:solidFill>
                          <a:latin typeface="Georgia" pitchFamily="18" charset="0"/>
                          <a:cs typeface="Arial" pitchFamily="34" charset="0"/>
                        </a:defRPr>
                      </a:lvl3pPr>
                      <a:lvl4pPr marL="1600200" indent="-228600" eaLnBrk="0" hangingPunct="0">
                        <a:spcBef>
                          <a:spcPct val="20000"/>
                        </a:spcBef>
                        <a:defRPr>
                          <a:solidFill>
                            <a:srgbClr val="004B78"/>
                          </a:solidFill>
                          <a:latin typeface="Georgia" pitchFamily="18" charset="0"/>
                          <a:cs typeface="Arial" pitchFamily="34" charset="0"/>
                        </a:defRPr>
                      </a:lvl4pPr>
                      <a:lvl5pPr marL="2057400" indent="-228600" eaLnBrk="0" hangingPunct="0">
                        <a:spcBef>
                          <a:spcPct val="20000"/>
                        </a:spcBef>
                        <a:defRPr>
                          <a:solidFill>
                            <a:srgbClr val="004B78"/>
                          </a:solidFill>
                          <a:latin typeface="Georgia" pitchFamily="18" charset="0"/>
                          <a:cs typeface="Arial" pitchFamily="34" charset="0"/>
                        </a:defRPr>
                      </a:lvl5pPr>
                      <a:lvl6pPr marL="2514600" indent="-228600" eaLnBrk="0" fontAlgn="base" hangingPunct="0">
                        <a:spcBef>
                          <a:spcPct val="20000"/>
                        </a:spcBef>
                        <a:spcAft>
                          <a:spcPct val="0"/>
                        </a:spcAft>
                        <a:defRPr>
                          <a:solidFill>
                            <a:srgbClr val="004B78"/>
                          </a:solidFill>
                          <a:latin typeface="Georgia" pitchFamily="18" charset="0"/>
                          <a:cs typeface="Arial" pitchFamily="34" charset="0"/>
                        </a:defRPr>
                      </a:lvl6pPr>
                      <a:lvl7pPr marL="2971800" indent="-228600" eaLnBrk="0" fontAlgn="base" hangingPunct="0">
                        <a:spcBef>
                          <a:spcPct val="20000"/>
                        </a:spcBef>
                        <a:spcAft>
                          <a:spcPct val="0"/>
                        </a:spcAft>
                        <a:defRPr>
                          <a:solidFill>
                            <a:srgbClr val="004B78"/>
                          </a:solidFill>
                          <a:latin typeface="Georgia" pitchFamily="18" charset="0"/>
                          <a:cs typeface="Arial" pitchFamily="34" charset="0"/>
                        </a:defRPr>
                      </a:lvl7pPr>
                      <a:lvl8pPr marL="3429000" indent="-228600" eaLnBrk="0" fontAlgn="base" hangingPunct="0">
                        <a:spcBef>
                          <a:spcPct val="20000"/>
                        </a:spcBef>
                        <a:spcAft>
                          <a:spcPct val="0"/>
                        </a:spcAft>
                        <a:defRPr>
                          <a:solidFill>
                            <a:srgbClr val="004B78"/>
                          </a:solidFill>
                          <a:latin typeface="Georgia" pitchFamily="18" charset="0"/>
                          <a:cs typeface="Arial" pitchFamily="34" charset="0"/>
                        </a:defRPr>
                      </a:lvl8pPr>
                      <a:lvl9pPr marL="3886200" indent="-228600" eaLnBrk="0" fontAlgn="base" hangingPunct="0">
                        <a:spcBef>
                          <a:spcPct val="20000"/>
                        </a:spcBef>
                        <a:spcAft>
                          <a:spcPct val="0"/>
                        </a:spcAft>
                        <a:defRPr>
                          <a:solidFill>
                            <a:srgbClr val="004B78"/>
                          </a:solidFill>
                          <a:latin typeface="Georgia" pitchFamily="18"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chemeClr val="tx2"/>
                          </a:solidFill>
                          <a:effectLst/>
                          <a:latin typeface="Georgia" pitchFamily="18" charset="0"/>
                          <a:cs typeface="Arial" pitchFamily="34" charset="0"/>
                        </a:rPr>
                        <a:t>12</a:t>
                      </a:r>
                      <a:endParaRPr kumimoji="0" lang="en-US" altLang="en-US" sz="1800" b="0" i="0" u="none" strike="noStrike" cap="none" normalizeH="0" baseline="0" smtClean="0">
                        <a:ln>
                          <a:noFill/>
                        </a:ln>
                        <a:solidFill>
                          <a:schemeClr val="tx2"/>
                        </a:solidFill>
                        <a:effectLst/>
                        <a:latin typeface="Georgia" pitchFamily="18" charset="0"/>
                        <a:cs typeface="Arial"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eaLnBrk="0" hangingPunct="0">
                        <a:spcBef>
                          <a:spcPct val="20000"/>
                        </a:spcBef>
                        <a:defRPr sz="2800">
                          <a:solidFill>
                            <a:srgbClr val="004B78"/>
                          </a:solidFill>
                          <a:latin typeface="Georgia" pitchFamily="18" charset="0"/>
                          <a:cs typeface="Arial" pitchFamily="34" charset="0"/>
                        </a:defRPr>
                      </a:lvl1pPr>
                      <a:lvl2pPr marL="742950" indent="-285750" eaLnBrk="0" hangingPunct="0">
                        <a:spcBef>
                          <a:spcPct val="20000"/>
                        </a:spcBef>
                        <a:defRPr sz="2400">
                          <a:solidFill>
                            <a:srgbClr val="004B78"/>
                          </a:solidFill>
                          <a:latin typeface="Georgia" pitchFamily="18" charset="0"/>
                          <a:cs typeface="Arial" pitchFamily="34" charset="0"/>
                        </a:defRPr>
                      </a:lvl2pPr>
                      <a:lvl3pPr marL="1143000" indent="-228600" eaLnBrk="0" hangingPunct="0">
                        <a:spcBef>
                          <a:spcPct val="20000"/>
                        </a:spcBef>
                        <a:defRPr sz="2000">
                          <a:solidFill>
                            <a:srgbClr val="004B78"/>
                          </a:solidFill>
                          <a:latin typeface="Georgia" pitchFamily="18" charset="0"/>
                          <a:cs typeface="Arial" pitchFamily="34" charset="0"/>
                        </a:defRPr>
                      </a:lvl3pPr>
                      <a:lvl4pPr marL="1600200" indent="-228600" eaLnBrk="0" hangingPunct="0">
                        <a:spcBef>
                          <a:spcPct val="20000"/>
                        </a:spcBef>
                        <a:defRPr>
                          <a:solidFill>
                            <a:srgbClr val="004B78"/>
                          </a:solidFill>
                          <a:latin typeface="Georgia" pitchFamily="18" charset="0"/>
                          <a:cs typeface="Arial" pitchFamily="34" charset="0"/>
                        </a:defRPr>
                      </a:lvl4pPr>
                      <a:lvl5pPr marL="2057400" indent="-228600" eaLnBrk="0" hangingPunct="0">
                        <a:spcBef>
                          <a:spcPct val="20000"/>
                        </a:spcBef>
                        <a:defRPr>
                          <a:solidFill>
                            <a:srgbClr val="004B78"/>
                          </a:solidFill>
                          <a:latin typeface="Georgia" pitchFamily="18" charset="0"/>
                          <a:cs typeface="Arial" pitchFamily="34" charset="0"/>
                        </a:defRPr>
                      </a:lvl5pPr>
                      <a:lvl6pPr marL="2514600" indent="-228600" eaLnBrk="0" fontAlgn="base" hangingPunct="0">
                        <a:spcBef>
                          <a:spcPct val="20000"/>
                        </a:spcBef>
                        <a:spcAft>
                          <a:spcPct val="0"/>
                        </a:spcAft>
                        <a:defRPr>
                          <a:solidFill>
                            <a:srgbClr val="004B78"/>
                          </a:solidFill>
                          <a:latin typeface="Georgia" pitchFamily="18" charset="0"/>
                          <a:cs typeface="Arial" pitchFamily="34" charset="0"/>
                        </a:defRPr>
                      </a:lvl6pPr>
                      <a:lvl7pPr marL="2971800" indent="-228600" eaLnBrk="0" fontAlgn="base" hangingPunct="0">
                        <a:spcBef>
                          <a:spcPct val="20000"/>
                        </a:spcBef>
                        <a:spcAft>
                          <a:spcPct val="0"/>
                        </a:spcAft>
                        <a:defRPr>
                          <a:solidFill>
                            <a:srgbClr val="004B78"/>
                          </a:solidFill>
                          <a:latin typeface="Georgia" pitchFamily="18" charset="0"/>
                          <a:cs typeface="Arial" pitchFamily="34" charset="0"/>
                        </a:defRPr>
                      </a:lvl7pPr>
                      <a:lvl8pPr marL="3429000" indent="-228600" eaLnBrk="0" fontAlgn="base" hangingPunct="0">
                        <a:spcBef>
                          <a:spcPct val="20000"/>
                        </a:spcBef>
                        <a:spcAft>
                          <a:spcPct val="0"/>
                        </a:spcAft>
                        <a:defRPr>
                          <a:solidFill>
                            <a:srgbClr val="004B78"/>
                          </a:solidFill>
                          <a:latin typeface="Georgia" pitchFamily="18" charset="0"/>
                          <a:cs typeface="Arial" pitchFamily="34" charset="0"/>
                        </a:defRPr>
                      </a:lvl8pPr>
                      <a:lvl9pPr marL="3886200" indent="-228600" eaLnBrk="0" fontAlgn="base" hangingPunct="0">
                        <a:spcBef>
                          <a:spcPct val="20000"/>
                        </a:spcBef>
                        <a:spcAft>
                          <a:spcPct val="0"/>
                        </a:spcAft>
                        <a:defRPr>
                          <a:solidFill>
                            <a:srgbClr val="004B78"/>
                          </a:solidFill>
                          <a:latin typeface="Georgia" pitchFamily="18"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smtClean="0">
                          <a:ln>
                            <a:noFill/>
                          </a:ln>
                          <a:solidFill>
                            <a:schemeClr val="tx2"/>
                          </a:solidFill>
                          <a:effectLst/>
                          <a:latin typeface="Georgia" pitchFamily="18" charset="0"/>
                          <a:cs typeface="Arial" pitchFamily="34" charset="0"/>
                        </a:rPr>
                        <a:t>49</a:t>
                      </a:r>
                      <a:endParaRPr kumimoji="0" lang="en-US" altLang="en-US" sz="1800" b="0" i="0" u="none" strike="noStrike" cap="none" normalizeH="0" baseline="0" dirty="0" smtClean="0">
                        <a:ln>
                          <a:noFill/>
                        </a:ln>
                        <a:solidFill>
                          <a:schemeClr val="tx2"/>
                        </a:solidFill>
                        <a:effectLst/>
                        <a:latin typeface="Georgia" pitchFamily="18" charset="0"/>
                        <a:cs typeface="Arial"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eaLnBrk="0" hangingPunct="0">
                        <a:spcBef>
                          <a:spcPct val="20000"/>
                        </a:spcBef>
                        <a:defRPr sz="2800">
                          <a:solidFill>
                            <a:srgbClr val="004B78"/>
                          </a:solidFill>
                          <a:latin typeface="Georgia" pitchFamily="18" charset="0"/>
                          <a:cs typeface="Arial" pitchFamily="34" charset="0"/>
                        </a:defRPr>
                      </a:lvl1pPr>
                      <a:lvl2pPr marL="742950" indent="-285750" eaLnBrk="0" hangingPunct="0">
                        <a:spcBef>
                          <a:spcPct val="20000"/>
                        </a:spcBef>
                        <a:defRPr sz="2400">
                          <a:solidFill>
                            <a:srgbClr val="004B78"/>
                          </a:solidFill>
                          <a:latin typeface="Georgia" pitchFamily="18" charset="0"/>
                          <a:cs typeface="Arial" pitchFamily="34" charset="0"/>
                        </a:defRPr>
                      </a:lvl2pPr>
                      <a:lvl3pPr marL="1143000" indent="-228600" eaLnBrk="0" hangingPunct="0">
                        <a:spcBef>
                          <a:spcPct val="20000"/>
                        </a:spcBef>
                        <a:defRPr sz="2000">
                          <a:solidFill>
                            <a:srgbClr val="004B78"/>
                          </a:solidFill>
                          <a:latin typeface="Georgia" pitchFamily="18" charset="0"/>
                          <a:cs typeface="Arial" pitchFamily="34" charset="0"/>
                        </a:defRPr>
                      </a:lvl3pPr>
                      <a:lvl4pPr marL="1600200" indent="-228600" eaLnBrk="0" hangingPunct="0">
                        <a:spcBef>
                          <a:spcPct val="20000"/>
                        </a:spcBef>
                        <a:defRPr>
                          <a:solidFill>
                            <a:srgbClr val="004B78"/>
                          </a:solidFill>
                          <a:latin typeface="Georgia" pitchFamily="18" charset="0"/>
                          <a:cs typeface="Arial" pitchFamily="34" charset="0"/>
                        </a:defRPr>
                      </a:lvl4pPr>
                      <a:lvl5pPr marL="2057400" indent="-228600" eaLnBrk="0" hangingPunct="0">
                        <a:spcBef>
                          <a:spcPct val="20000"/>
                        </a:spcBef>
                        <a:defRPr>
                          <a:solidFill>
                            <a:srgbClr val="004B78"/>
                          </a:solidFill>
                          <a:latin typeface="Georgia" pitchFamily="18" charset="0"/>
                          <a:cs typeface="Arial" pitchFamily="34" charset="0"/>
                        </a:defRPr>
                      </a:lvl5pPr>
                      <a:lvl6pPr marL="2514600" indent="-228600" eaLnBrk="0" fontAlgn="base" hangingPunct="0">
                        <a:spcBef>
                          <a:spcPct val="20000"/>
                        </a:spcBef>
                        <a:spcAft>
                          <a:spcPct val="0"/>
                        </a:spcAft>
                        <a:defRPr>
                          <a:solidFill>
                            <a:srgbClr val="004B78"/>
                          </a:solidFill>
                          <a:latin typeface="Georgia" pitchFamily="18" charset="0"/>
                          <a:cs typeface="Arial" pitchFamily="34" charset="0"/>
                        </a:defRPr>
                      </a:lvl6pPr>
                      <a:lvl7pPr marL="2971800" indent="-228600" eaLnBrk="0" fontAlgn="base" hangingPunct="0">
                        <a:spcBef>
                          <a:spcPct val="20000"/>
                        </a:spcBef>
                        <a:spcAft>
                          <a:spcPct val="0"/>
                        </a:spcAft>
                        <a:defRPr>
                          <a:solidFill>
                            <a:srgbClr val="004B78"/>
                          </a:solidFill>
                          <a:latin typeface="Georgia" pitchFamily="18" charset="0"/>
                          <a:cs typeface="Arial" pitchFamily="34" charset="0"/>
                        </a:defRPr>
                      </a:lvl7pPr>
                      <a:lvl8pPr marL="3429000" indent="-228600" eaLnBrk="0" fontAlgn="base" hangingPunct="0">
                        <a:spcBef>
                          <a:spcPct val="20000"/>
                        </a:spcBef>
                        <a:spcAft>
                          <a:spcPct val="0"/>
                        </a:spcAft>
                        <a:defRPr>
                          <a:solidFill>
                            <a:srgbClr val="004B78"/>
                          </a:solidFill>
                          <a:latin typeface="Georgia" pitchFamily="18" charset="0"/>
                          <a:cs typeface="Arial" pitchFamily="34" charset="0"/>
                        </a:defRPr>
                      </a:lvl8pPr>
                      <a:lvl9pPr marL="3886200" indent="-228600" eaLnBrk="0" fontAlgn="base" hangingPunct="0">
                        <a:spcBef>
                          <a:spcPct val="20000"/>
                        </a:spcBef>
                        <a:spcAft>
                          <a:spcPct val="0"/>
                        </a:spcAft>
                        <a:defRPr>
                          <a:solidFill>
                            <a:srgbClr val="004B78"/>
                          </a:solidFill>
                          <a:latin typeface="Georgia" pitchFamily="18"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chemeClr val="tx2"/>
                          </a:solidFill>
                          <a:effectLst/>
                          <a:latin typeface="Georgia" pitchFamily="18" charset="0"/>
                          <a:cs typeface="Arial" pitchFamily="34" charset="0"/>
                        </a:rPr>
                        <a:t>38</a:t>
                      </a:r>
                      <a:endParaRPr kumimoji="0" lang="en-US" altLang="en-US" sz="1800" b="0" i="0" u="none" strike="noStrike" cap="none" normalizeH="0" baseline="0" smtClean="0">
                        <a:ln>
                          <a:noFill/>
                        </a:ln>
                        <a:solidFill>
                          <a:schemeClr val="tx2"/>
                        </a:solidFill>
                        <a:effectLst/>
                        <a:latin typeface="Georgia" pitchFamily="18" charset="0"/>
                        <a:cs typeface="Arial"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640126">
                <a:tc>
                  <a:txBody>
                    <a:bodyPr/>
                    <a:lstStyle>
                      <a:lvl1pPr eaLnBrk="0" hangingPunct="0">
                        <a:spcBef>
                          <a:spcPct val="20000"/>
                        </a:spcBef>
                        <a:defRPr sz="2800">
                          <a:solidFill>
                            <a:srgbClr val="004B78"/>
                          </a:solidFill>
                          <a:latin typeface="Georgia" pitchFamily="18" charset="0"/>
                          <a:cs typeface="Arial" pitchFamily="34" charset="0"/>
                        </a:defRPr>
                      </a:lvl1pPr>
                      <a:lvl2pPr marL="742950" indent="-285750" eaLnBrk="0" hangingPunct="0">
                        <a:spcBef>
                          <a:spcPct val="20000"/>
                        </a:spcBef>
                        <a:defRPr sz="2400">
                          <a:solidFill>
                            <a:srgbClr val="004B78"/>
                          </a:solidFill>
                          <a:latin typeface="Georgia" pitchFamily="18" charset="0"/>
                          <a:cs typeface="Arial" pitchFamily="34" charset="0"/>
                        </a:defRPr>
                      </a:lvl2pPr>
                      <a:lvl3pPr marL="1143000" indent="-228600" eaLnBrk="0" hangingPunct="0">
                        <a:spcBef>
                          <a:spcPct val="20000"/>
                        </a:spcBef>
                        <a:defRPr sz="2000">
                          <a:solidFill>
                            <a:srgbClr val="004B78"/>
                          </a:solidFill>
                          <a:latin typeface="Georgia" pitchFamily="18" charset="0"/>
                          <a:cs typeface="Arial" pitchFamily="34" charset="0"/>
                        </a:defRPr>
                      </a:lvl3pPr>
                      <a:lvl4pPr marL="1600200" indent="-228600" eaLnBrk="0" hangingPunct="0">
                        <a:spcBef>
                          <a:spcPct val="20000"/>
                        </a:spcBef>
                        <a:defRPr>
                          <a:solidFill>
                            <a:srgbClr val="004B78"/>
                          </a:solidFill>
                          <a:latin typeface="Georgia" pitchFamily="18" charset="0"/>
                          <a:cs typeface="Arial" pitchFamily="34" charset="0"/>
                        </a:defRPr>
                      </a:lvl4pPr>
                      <a:lvl5pPr marL="2057400" indent="-228600" eaLnBrk="0" hangingPunct="0">
                        <a:spcBef>
                          <a:spcPct val="20000"/>
                        </a:spcBef>
                        <a:defRPr>
                          <a:solidFill>
                            <a:srgbClr val="004B78"/>
                          </a:solidFill>
                          <a:latin typeface="Georgia" pitchFamily="18" charset="0"/>
                          <a:cs typeface="Arial" pitchFamily="34" charset="0"/>
                        </a:defRPr>
                      </a:lvl5pPr>
                      <a:lvl6pPr marL="2514600" indent="-228600" eaLnBrk="0" fontAlgn="base" hangingPunct="0">
                        <a:spcBef>
                          <a:spcPct val="20000"/>
                        </a:spcBef>
                        <a:spcAft>
                          <a:spcPct val="0"/>
                        </a:spcAft>
                        <a:defRPr>
                          <a:solidFill>
                            <a:srgbClr val="004B78"/>
                          </a:solidFill>
                          <a:latin typeface="Georgia" pitchFamily="18" charset="0"/>
                          <a:cs typeface="Arial" pitchFamily="34" charset="0"/>
                        </a:defRPr>
                      </a:lvl6pPr>
                      <a:lvl7pPr marL="2971800" indent="-228600" eaLnBrk="0" fontAlgn="base" hangingPunct="0">
                        <a:spcBef>
                          <a:spcPct val="20000"/>
                        </a:spcBef>
                        <a:spcAft>
                          <a:spcPct val="0"/>
                        </a:spcAft>
                        <a:defRPr>
                          <a:solidFill>
                            <a:srgbClr val="004B78"/>
                          </a:solidFill>
                          <a:latin typeface="Georgia" pitchFamily="18" charset="0"/>
                          <a:cs typeface="Arial" pitchFamily="34" charset="0"/>
                        </a:defRPr>
                      </a:lvl7pPr>
                      <a:lvl8pPr marL="3429000" indent="-228600" eaLnBrk="0" fontAlgn="base" hangingPunct="0">
                        <a:spcBef>
                          <a:spcPct val="20000"/>
                        </a:spcBef>
                        <a:spcAft>
                          <a:spcPct val="0"/>
                        </a:spcAft>
                        <a:defRPr>
                          <a:solidFill>
                            <a:srgbClr val="004B78"/>
                          </a:solidFill>
                          <a:latin typeface="Georgia" pitchFamily="18" charset="0"/>
                          <a:cs typeface="Arial" pitchFamily="34" charset="0"/>
                        </a:defRPr>
                      </a:lvl8pPr>
                      <a:lvl9pPr marL="3886200" indent="-228600" eaLnBrk="0" fontAlgn="base" hangingPunct="0">
                        <a:spcBef>
                          <a:spcPct val="20000"/>
                        </a:spcBef>
                        <a:spcAft>
                          <a:spcPct val="0"/>
                        </a:spcAft>
                        <a:defRPr>
                          <a:solidFill>
                            <a:srgbClr val="004B78"/>
                          </a:solidFill>
                          <a:latin typeface="Georgia" pitchFamily="18"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chemeClr val="tx2"/>
                          </a:solidFill>
                          <a:effectLst/>
                          <a:latin typeface="Georgia" pitchFamily="18" charset="0"/>
                          <a:cs typeface="Arial" pitchFamily="34" charset="0"/>
                        </a:rPr>
                        <a:t>Levenstein and Suslow (2002)</a:t>
                      </a:r>
                      <a:endParaRPr kumimoji="0" lang="en-US" altLang="en-US" sz="1800" b="0" i="0" u="none" strike="noStrike" cap="none" normalizeH="0" baseline="0" smtClean="0">
                        <a:ln>
                          <a:noFill/>
                        </a:ln>
                        <a:solidFill>
                          <a:schemeClr val="tx2"/>
                        </a:solidFill>
                        <a:effectLst/>
                        <a:latin typeface="Georgia" pitchFamily="18" charset="0"/>
                        <a:cs typeface="Arial"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eaLnBrk="0" hangingPunct="0">
                        <a:spcBef>
                          <a:spcPct val="20000"/>
                        </a:spcBef>
                        <a:defRPr sz="2800">
                          <a:solidFill>
                            <a:srgbClr val="004B78"/>
                          </a:solidFill>
                          <a:latin typeface="Georgia" pitchFamily="18" charset="0"/>
                          <a:cs typeface="Arial" pitchFamily="34" charset="0"/>
                        </a:defRPr>
                      </a:lvl1pPr>
                      <a:lvl2pPr marL="742950" indent="-285750" eaLnBrk="0" hangingPunct="0">
                        <a:spcBef>
                          <a:spcPct val="20000"/>
                        </a:spcBef>
                        <a:defRPr sz="2400">
                          <a:solidFill>
                            <a:srgbClr val="004B78"/>
                          </a:solidFill>
                          <a:latin typeface="Georgia" pitchFamily="18" charset="0"/>
                          <a:cs typeface="Arial" pitchFamily="34" charset="0"/>
                        </a:defRPr>
                      </a:lvl2pPr>
                      <a:lvl3pPr marL="1143000" indent="-228600" eaLnBrk="0" hangingPunct="0">
                        <a:spcBef>
                          <a:spcPct val="20000"/>
                        </a:spcBef>
                        <a:defRPr sz="2000">
                          <a:solidFill>
                            <a:srgbClr val="004B78"/>
                          </a:solidFill>
                          <a:latin typeface="Georgia" pitchFamily="18" charset="0"/>
                          <a:cs typeface="Arial" pitchFamily="34" charset="0"/>
                        </a:defRPr>
                      </a:lvl3pPr>
                      <a:lvl4pPr marL="1600200" indent="-228600" eaLnBrk="0" hangingPunct="0">
                        <a:spcBef>
                          <a:spcPct val="20000"/>
                        </a:spcBef>
                        <a:defRPr>
                          <a:solidFill>
                            <a:srgbClr val="004B78"/>
                          </a:solidFill>
                          <a:latin typeface="Georgia" pitchFamily="18" charset="0"/>
                          <a:cs typeface="Arial" pitchFamily="34" charset="0"/>
                        </a:defRPr>
                      </a:lvl4pPr>
                      <a:lvl5pPr marL="2057400" indent="-228600" eaLnBrk="0" hangingPunct="0">
                        <a:spcBef>
                          <a:spcPct val="20000"/>
                        </a:spcBef>
                        <a:defRPr>
                          <a:solidFill>
                            <a:srgbClr val="004B78"/>
                          </a:solidFill>
                          <a:latin typeface="Georgia" pitchFamily="18" charset="0"/>
                          <a:cs typeface="Arial" pitchFamily="34" charset="0"/>
                        </a:defRPr>
                      </a:lvl5pPr>
                      <a:lvl6pPr marL="2514600" indent="-228600" eaLnBrk="0" fontAlgn="base" hangingPunct="0">
                        <a:spcBef>
                          <a:spcPct val="20000"/>
                        </a:spcBef>
                        <a:spcAft>
                          <a:spcPct val="0"/>
                        </a:spcAft>
                        <a:defRPr>
                          <a:solidFill>
                            <a:srgbClr val="004B78"/>
                          </a:solidFill>
                          <a:latin typeface="Georgia" pitchFamily="18" charset="0"/>
                          <a:cs typeface="Arial" pitchFamily="34" charset="0"/>
                        </a:defRPr>
                      </a:lvl6pPr>
                      <a:lvl7pPr marL="2971800" indent="-228600" eaLnBrk="0" fontAlgn="base" hangingPunct="0">
                        <a:spcBef>
                          <a:spcPct val="20000"/>
                        </a:spcBef>
                        <a:spcAft>
                          <a:spcPct val="0"/>
                        </a:spcAft>
                        <a:defRPr>
                          <a:solidFill>
                            <a:srgbClr val="004B78"/>
                          </a:solidFill>
                          <a:latin typeface="Georgia" pitchFamily="18" charset="0"/>
                          <a:cs typeface="Arial" pitchFamily="34" charset="0"/>
                        </a:defRPr>
                      </a:lvl7pPr>
                      <a:lvl8pPr marL="3429000" indent="-228600" eaLnBrk="0" fontAlgn="base" hangingPunct="0">
                        <a:spcBef>
                          <a:spcPct val="20000"/>
                        </a:spcBef>
                        <a:spcAft>
                          <a:spcPct val="0"/>
                        </a:spcAft>
                        <a:defRPr>
                          <a:solidFill>
                            <a:srgbClr val="004B78"/>
                          </a:solidFill>
                          <a:latin typeface="Georgia" pitchFamily="18" charset="0"/>
                          <a:cs typeface="Arial" pitchFamily="34" charset="0"/>
                        </a:defRPr>
                      </a:lvl8pPr>
                      <a:lvl9pPr marL="3886200" indent="-228600" eaLnBrk="0" fontAlgn="base" hangingPunct="0">
                        <a:spcBef>
                          <a:spcPct val="20000"/>
                        </a:spcBef>
                        <a:spcAft>
                          <a:spcPct val="0"/>
                        </a:spcAft>
                        <a:defRPr>
                          <a:solidFill>
                            <a:srgbClr val="004B78"/>
                          </a:solidFill>
                          <a:latin typeface="Georgia" pitchFamily="18"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smtClean="0">
                          <a:ln>
                            <a:noFill/>
                          </a:ln>
                          <a:solidFill>
                            <a:schemeClr val="tx2"/>
                          </a:solidFill>
                          <a:effectLst/>
                          <a:latin typeface="Georgia" pitchFamily="18" charset="0"/>
                          <a:cs typeface="Arial" pitchFamily="34" charset="0"/>
                        </a:rPr>
                        <a:t>22</a:t>
                      </a:r>
                      <a:endParaRPr kumimoji="0" lang="en-US" altLang="en-US" sz="1800" b="0" i="0" u="none" strike="noStrike" cap="none" normalizeH="0" baseline="0" dirty="0" smtClean="0">
                        <a:ln>
                          <a:noFill/>
                        </a:ln>
                        <a:solidFill>
                          <a:schemeClr val="tx2"/>
                        </a:solidFill>
                        <a:effectLst/>
                        <a:latin typeface="Georgia" pitchFamily="18" charset="0"/>
                        <a:cs typeface="Arial"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eaLnBrk="0" hangingPunct="0">
                        <a:spcBef>
                          <a:spcPct val="20000"/>
                        </a:spcBef>
                        <a:defRPr sz="2800">
                          <a:solidFill>
                            <a:srgbClr val="004B78"/>
                          </a:solidFill>
                          <a:latin typeface="Georgia" pitchFamily="18" charset="0"/>
                          <a:cs typeface="Arial" pitchFamily="34" charset="0"/>
                        </a:defRPr>
                      </a:lvl1pPr>
                      <a:lvl2pPr marL="742950" indent="-285750" eaLnBrk="0" hangingPunct="0">
                        <a:spcBef>
                          <a:spcPct val="20000"/>
                        </a:spcBef>
                        <a:defRPr sz="2400">
                          <a:solidFill>
                            <a:srgbClr val="004B78"/>
                          </a:solidFill>
                          <a:latin typeface="Georgia" pitchFamily="18" charset="0"/>
                          <a:cs typeface="Arial" pitchFamily="34" charset="0"/>
                        </a:defRPr>
                      </a:lvl2pPr>
                      <a:lvl3pPr marL="1143000" indent="-228600" eaLnBrk="0" hangingPunct="0">
                        <a:spcBef>
                          <a:spcPct val="20000"/>
                        </a:spcBef>
                        <a:defRPr sz="2000">
                          <a:solidFill>
                            <a:srgbClr val="004B78"/>
                          </a:solidFill>
                          <a:latin typeface="Georgia" pitchFamily="18" charset="0"/>
                          <a:cs typeface="Arial" pitchFamily="34" charset="0"/>
                        </a:defRPr>
                      </a:lvl3pPr>
                      <a:lvl4pPr marL="1600200" indent="-228600" eaLnBrk="0" hangingPunct="0">
                        <a:spcBef>
                          <a:spcPct val="20000"/>
                        </a:spcBef>
                        <a:defRPr>
                          <a:solidFill>
                            <a:srgbClr val="004B78"/>
                          </a:solidFill>
                          <a:latin typeface="Georgia" pitchFamily="18" charset="0"/>
                          <a:cs typeface="Arial" pitchFamily="34" charset="0"/>
                        </a:defRPr>
                      </a:lvl4pPr>
                      <a:lvl5pPr marL="2057400" indent="-228600" eaLnBrk="0" hangingPunct="0">
                        <a:spcBef>
                          <a:spcPct val="20000"/>
                        </a:spcBef>
                        <a:defRPr>
                          <a:solidFill>
                            <a:srgbClr val="004B78"/>
                          </a:solidFill>
                          <a:latin typeface="Georgia" pitchFamily="18" charset="0"/>
                          <a:cs typeface="Arial" pitchFamily="34" charset="0"/>
                        </a:defRPr>
                      </a:lvl5pPr>
                      <a:lvl6pPr marL="2514600" indent="-228600" eaLnBrk="0" fontAlgn="base" hangingPunct="0">
                        <a:spcBef>
                          <a:spcPct val="20000"/>
                        </a:spcBef>
                        <a:spcAft>
                          <a:spcPct val="0"/>
                        </a:spcAft>
                        <a:defRPr>
                          <a:solidFill>
                            <a:srgbClr val="004B78"/>
                          </a:solidFill>
                          <a:latin typeface="Georgia" pitchFamily="18" charset="0"/>
                          <a:cs typeface="Arial" pitchFamily="34" charset="0"/>
                        </a:defRPr>
                      </a:lvl6pPr>
                      <a:lvl7pPr marL="2971800" indent="-228600" eaLnBrk="0" fontAlgn="base" hangingPunct="0">
                        <a:spcBef>
                          <a:spcPct val="20000"/>
                        </a:spcBef>
                        <a:spcAft>
                          <a:spcPct val="0"/>
                        </a:spcAft>
                        <a:defRPr>
                          <a:solidFill>
                            <a:srgbClr val="004B78"/>
                          </a:solidFill>
                          <a:latin typeface="Georgia" pitchFamily="18" charset="0"/>
                          <a:cs typeface="Arial" pitchFamily="34" charset="0"/>
                        </a:defRPr>
                      </a:lvl7pPr>
                      <a:lvl8pPr marL="3429000" indent="-228600" eaLnBrk="0" fontAlgn="base" hangingPunct="0">
                        <a:spcBef>
                          <a:spcPct val="20000"/>
                        </a:spcBef>
                        <a:spcAft>
                          <a:spcPct val="0"/>
                        </a:spcAft>
                        <a:defRPr>
                          <a:solidFill>
                            <a:srgbClr val="004B78"/>
                          </a:solidFill>
                          <a:latin typeface="Georgia" pitchFamily="18" charset="0"/>
                          <a:cs typeface="Arial" pitchFamily="34" charset="0"/>
                        </a:defRPr>
                      </a:lvl8pPr>
                      <a:lvl9pPr marL="3886200" indent="-228600" eaLnBrk="0" fontAlgn="base" hangingPunct="0">
                        <a:spcBef>
                          <a:spcPct val="20000"/>
                        </a:spcBef>
                        <a:spcAft>
                          <a:spcPct val="0"/>
                        </a:spcAft>
                        <a:defRPr>
                          <a:solidFill>
                            <a:srgbClr val="004B78"/>
                          </a:solidFill>
                          <a:latin typeface="Georgia" pitchFamily="18"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smtClean="0">
                          <a:ln>
                            <a:noFill/>
                          </a:ln>
                          <a:solidFill>
                            <a:schemeClr val="tx2"/>
                          </a:solidFill>
                          <a:effectLst/>
                          <a:latin typeface="Georgia" pitchFamily="18" charset="0"/>
                          <a:cs typeface="Arial" pitchFamily="34" charset="0"/>
                        </a:rPr>
                        <a:t>43</a:t>
                      </a:r>
                      <a:endParaRPr kumimoji="0" lang="en-US" altLang="en-US" sz="1800" b="0" i="0" u="none" strike="noStrike" cap="none" normalizeH="0" baseline="0" dirty="0" smtClean="0">
                        <a:ln>
                          <a:noFill/>
                        </a:ln>
                        <a:solidFill>
                          <a:schemeClr val="tx2"/>
                        </a:solidFill>
                        <a:effectLst/>
                        <a:latin typeface="Georgia" pitchFamily="18" charset="0"/>
                        <a:cs typeface="Arial"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eaLnBrk="0" hangingPunct="0">
                        <a:spcBef>
                          <a:spcPct val="20000"/>
                        </a:spcBef>
                        <a:defRPr sz="2800">
                          <a:solidFill>
                            <a:srgbClr val="004B78"/>
                          </a:solidFill>
                          <a:latin typeface="Georgia" pitchFamily="18" charset="0"/>
                          <a:cs typeface="Arial" pitchFamily="34" charset="0"/>
                        </a:defRPr>
                      </a:lvl1pPr>
                      <a:lvl2pPr marL="742950" indent="-285750" eaLnBrk="0" hangingPunct="0">
                        <a:spcBef>
                          <a:spcPct val="20000"/>
                        </a:spcBef>
                        <a:defRPr sz="2400">
                          <a:solidFill>
                            <a:srgbClr val="004B78"/>
                          </a:solidFill>
                          <a:latin typeface="Georgia" pitchFamily="18" charset="0"/>
                          <a:cs typeface="Arial" pitchFamily="34" charset="0"/>
                        </a:defRPr>
                      </a:lvl2pPr>
                      <a:lvl3pPr marL="1143000" indent="-228600" eaLnBrk="0" hangingPunct="0">
                        <a:spcBef>
                          <a:spcPct val="20000"/>
                        </a:spcBef>
                        <a:defRPr sz="2000">
                          <a:solidFill>
                            <a:srgbClr val="004B78"/>
                          </a:solidFill>
                          <a:latin typeface="Georgia" pitchFamily="18" charset="0"/>
                          <a:cs typeface="Arial" pitchFamily="34" charset="0"/>
                        </a:defRPr>
                      </a:lvl3pPr>
                      <a:lvl4pPr marL="1600200" indent="-228600" eaLnBrk="0" hangingPunct="0">
                        <a:spcBef>
                          <a:spcPct val="20000"/>
                        </a:spcBef>
                        <a:defRPr>
                          <a:solidFill>
                            <a:srgbClr val="004B78"/>
                          </a:solidFill>
                          <a:latin typeface="Georgia" pitchFamily="18" charset="0"/>
                          <a:cs typeface="Arial" pitchFamily="34" charset="0"/>
                        </a:defRPr>
                      </a:lvl4pPr>
                      <a:lvl5pPr marL="2057400" indent="-228600" eaLnBrk="0" hangingPunct="0">
                        <a:spcBef>
                          <a:spcPct val="20000"/>
                        </a:spcBef>
                        <a:defRPr>
                          <a:solidFill>
                            <a:srgbClr val="004B78"/>
                          </a:solidFill>
                          <a:latin typeface="Georgia" pitchFamily="18" charset="0"/>
                          <a:cs typeface="Arial" pitchFamily="34" charset="0"/>
                        </a:defRPr>
                      </a:lvl5pPr>
                      <a:lvl6pPr marL="2514600" indent="-228600" eaLnBrk="0" fontAlgn="base" hangingPunct="0">
                        <a:spcBef>
                          <a:spcPct val="20000"/>
                        </a:spcBef>
                        <a:spcAft>
                          <a:spcPct val="0"/>
                        </a:spcAft>
                        <a:defRPr>
                          <a:solidFill>
                            <a:srgbClr val="004B78"/>
                          </a:solidFill>
                          <a:latin typeface="Georgia" pitchFamily="18" charset="0"/>
                          <a:cs typeface="Arial" pitchFamily="34" charset="0"/>
                        </a:defRPr>
                      </a:lvl6pPr>
                      <a:lvl7pPr marL="2971800" indent="-228600" eaLnBrk="0" fontAlgn="base" hangingPunct="0">
                        <a:spcBef>
                          <a:spcPct val="20000"/>
                        </a:spcBef>
                        <a:spcAft>
                          <a:spcPct val="0"/>
                        </a:spcAft>
                        <a:defRPr>
                          <a:solidFill>
                            <a:srgbClr val="004B78"/>
                          </a:solidFill>
                          <a:latin typeface="Georgia" pitchFamily="18" charset="0"/>
                          <a:cs typeface="Arial" pitchFamily="34" charset="0"/>
                        </a:defRPr>
                      </a:lvl7pPr>
                      <a:lvl8pPr marL="3429000" indent="-228600" eaLnBrk="0" fontAlgn="base" hangingPunct="0">
                        <a:spcBef>
                          <a:spcPct val="20000"/>
                        </a:spcBef>
                        <a:spcAft>
                          <a:spcPct val="0"/>
                        </a:spcAft>
                        <a:defRPr>
                          <a:solidFill>
                            <a:srgbClr val="004B78"/>
                          </a:solidFill>
                          <a:latin typeface="Georgia" pitchFamily="18" charset="0"/>
                          <a:cs typeface="Arial" pitchFamily="34" charset="0"/>
                        </a:defRPr>
                      </a:lvl8pPr>
                      <a:lvl9pPr marL="3886200" indent="-228600" eaLnBrk="0" fontAlgn="base" hangingPunct="0">
                        <a:spcBef>
                          <a:spcPct val="20000"/>
                        </a:spcBef>
                        <a:spcAft>
                          <a:spcPct val="0"/>
                        </a:spcAft>
                        <a:defRPr>
                          <a:solidFill>
                            <a:srgbClr val="004B78"/>
                          </a:solidFill>
                          <a:latin typeface="Georgia" pitchFamily="18"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chemeClr val="tx2"/>
                          </a:solidFill>
                          <a:effectLst/>
                          <a:latin typeface="Georgia" pitchFamily="18" charset="0"/>
                          <a:cs typeface="Arial" pitchFamily="34" charset="0"/>
                        </a:rPr>
                        <a:t>44.5</a:t>
                      </a:r>
                      <a:endParaRPr kumimoji="0" lang="en-US" altLang="en-US" sz="1800" b="0" i="0" u="none" strike="noStrike" cap="none" normalizeH="0" baseline="0" smtClean="0">
                        <a:ln>
                          <a:noFill/>
                        </a:ln>
                        <a:solidFill>
                          <a:schemeClr val="tx2"/>
                        </a:solidFill>
                        <a:effectLst/>
                        <a:latin typeface="Georgia" pitchFamily="18" charset="0"/>
                        <a:cs typeface="Arial"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371498">
                <a:tc>
                  <a:txBody>
                    <a:bodyPr/>
                    <a:lstStyle>
                      <a:lvl1pPr eaLnBrk="0" hangingPunct="0">
                        <a:spcBef>
                          <a:spcPct val="20000"/>
                        </a:spcBef>
                        <a:defRPr sz="2800">
                          <a:solidFill>
                            <a:srgbClr val="004B78"/>
                          </a:solidFill>
                          <a:latin typeface="Georgia" pitchFamily="18" charset="0"/>
                          <a:cs typeface="Arial" pitchFamily="34" charset="0"/>
                        </a:defRPr>
                      </a:lvl1pPr>
                      <a:lvl2pPr marL="742950" indent="-285750" eaLnBrk="0" hangingPunct="0">
                        <a:spcBef>
                          <a:spcPct val="20000"/>
                        </a:spcBef>
                        <a:defRPr sz="2400">
                          <a:solidFill>
                            <a:srgbClr val="004B78"/>
                          </a:solidFill>
                          <a:latin typeface="Georgia" pitchFamily="18" charset="0"/>
                          <a:cs typeface="Arial" pitchFamily="34" charset="0"/>
                        </a:defRPr>
                      </a:lvl2pPr>
                      <a:lvl3pPr marL="1143000" indent="-228600" eaLnBrk="0" hangingPunct="0">
                        <a:spcBef>
                          <a:spcPct val="20000"/>
                        </a:spcBef>
                        <a:defRPr sz="2000">
                          <a:solidFill>
                            <a:srgbClr val="004B78"/>
                          </a:solidFill>
                          <a:latin typeface="Georgia" pitchFamily="18" charset="0"/>
                          <a:cs typeface="Arial" pitchFamily="34" charset="0"/>
                        </a:defRPr>
                      </a:lvl3pPr>
                      <a:lvl4pPr marL="1600200" indent="-228600" eaLnBrk="0" hangingPunct="0">
                        <a:spcBef>
                          <a:spcPct val="20000"/>
                        </a:spcBef>
                        <a:defRPr>
                          <a:solidFill>
                            <a:srgbClr val="004B78"/>
                          </a:solidFill>
                          <a:latin typeface="Georgia" pitchFamily="18" charset="0"/>
                          <a:cs typeface="Arial" pitchFamily="34" charset="0"/>
                        </a:defRPr>
                      </a:lvl4pPr>
                      <a:lvl5pPr marL="2057400" indent="-228600" eaLnBrk="0" hangingPunct="0">
                        <a:spcBef>
                          <a:spcPct val="20000"/>
                        </a:spcBef>
                        <a:defRPr>
                          <a:solidFill>
                            <a:srgbClr val="004B78"/>
                          </a:solidFill>
                          <a:latin typeface="Georgia" pitchFamily="18" charset="0"/>
                          <a:cs typeface="Arial" pitchFamily="34" charset="0"/>
                        </a:defRPr>
                      </a:lvl5pPr>
                      <a:lvl6pPr marL="2514600" indent="-228600" eaLnBrk="0" fontAlgn="base" hangingPunct="0">
                        <a:spcBef>
                          <a:spcPct val="20000"/>
                        </a:spcBef>
                        <a:spcAft>
                          <a:spcPct val="0"/>
                        </a:spcAft>
                        <a:defRPr>
                          <a:solidFill>
                            <a:srgbClr val="004B78"/>
                          </a:solidFill>
                          <a:latin typeface="Georgia" pitchFamily="18" charset="0"/>
                          <a:cs typeface="Arial" pitchFamily="34" charset="0"/>
                        </a:defRPr>
                      </a:lvl6pPr>
                      <a:lvl7pPr marL="2971800" indent="-228600" eaLnBrk="0" fontAlgn="base" hangingPunct="0">
                        <a:spcBef>
                          <a:spcPct val="20000"/>
                        </a:spcBef>
                        <a:spcAft>
                          <a:spcPct val="0"/>
                        </a:spcAft>
                        <a:defRPr>
                          <a:solidFill>
                            <a:srgbClr val="004B78"/>
                          </a:solidFill>
                          <a:latin typeface="Georgia" pitchFamily="18" charset="0"/>
                          <a:cs typeface="Arial" pitchFamily="34" charset="0"/>
                        </a:defRPr>
                      </a:lvl7pPr>
                      <a:lvl8pPr marL="3429000" indent="-228600" eaLnBrk="0" fontAlgn="base" hangingPunct="0">
                        <a:spcBef>
                          <a:spcPct val="20000"/>
                        </a:spcBef>
                        <a:spcAft>
                          <a:spcPct val="0"/>
                        </a:spcAft>
                        <a:defRPr>
                          <a:solidFill>
                            <a:srgbClr val="004B78"/>
                          </a:solidFill>
                          <a:latin typeface="Georgia" pitchFamily="18" charset="0"/>
                          <a:cs typeface="Arial" pitchFamily="34" charset="0"/>
                        </a:defRPr>
                      </a:lvl8pPr>
                      <a:lvl9pPr marL="3886200" indent="-228600" eaLnBrk="0" fontAlgn="base" hangingPunct="0">
                        <a:spcBef>
                          <a:spcPct val="20000"/>
                        </a:spcBef>
                        <a:spcAft>
                          <a:spcPct val="0"/>
                        </a:spcAft>
                        <a:defRPr>
                          <a:solidFill>
                            <a:srgbClr val="004B78"/>
                          </a:solidFill>
                          <a:latin typeface="Georgia" pitchFamily="18"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chemeClr val="tx2"/>
                          </a:solidFill>
                          <a:effectLst/>
                          <a:latin typeface="Georgia" pitchFamily="18" charset="0"/>
                          <a:cs typeface="Arial" pitchFamily="34" charset="0"/>
                        </a:rPr>
                        <a:t>Griffin (1989)</a:t>
                      </a:r>
                      <a:endParaRPr kumimoji="0" lang="en-US" altLang="en-US" sz="1800" b="0" i="0" u="none" strike="noStrike" cap="none" normalizeH="0" baseline="0" smtClean="0">
                        <a:ln>
                          <a:noFill/>
                        </a:ln>
                        <a:solidFill>
                          <a:schemeClr val="tx2"/>
                        </a:solidFill>
                        <a:effectLst/>
                        <a:latin typeface="Georgia" pitchFamily="18" charset="0"/>
                        <a:cs typeface="Arial"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eaLnBrk="0" hangingPunct="0">
                        <a:spcBef>
                          <a:spcPct val="20000"/>
                        </a:spcBef>
                        <a:defRPr sz="2800">
                          <a:solidFill>
                            <a:srgbClr val="004B78"/>
                          </a:solidFill>
                          <a:latin typeface="Georgia" pitchFamily="18" charset="0"/>
                          <a:cs typeface="Arial" pitchFamily="34" charset="0"/>
                        </a:defRPr>
                      </a:lvl1pPr>
                      <a:lvl2pPr marL="742950" indent="-285750" eaLnBrk="0" hangingPunct="0">
                        <a:spcBef>
                          <a:spcPct val="20000"/>
                        </a:spcBef>
                        <a:defRPr sz="2400">
                          <a:solidFill>
                            <a:srgbClr val="004B78"/>
                          </a:solidFill>
                          <a:latin typeface="Georgia" pitchFamily="18" charset="0"/>
                          <a:cs typeface="Arial" pitchFamily="34" charset="0"/>
                        </a:defRPr>
                      </a:lvl2pPr>
                      <a:lvl3pPr marL="1143000" indent="-228600" eaLnBrk="0" hangingPunct="0">
                        <a:spcBef>
                          <a:spcPct val="20000"/>
                        </a:spcBef>
                        <a:defRPr sz="2000">
                          <a:solidFill>
                            <a:srgbClr val="004B78"/>
                          </a:solidFill>
                          <a:latin typeface="Georgia" pitchFamily="18" charset="0"/>
                          <a:cs typeface="Arial" pitchFamily="34" charset="0"/>
                        </a:defRPr>
                      </a:lvl3pPr>
                      <a:lvl4pPr marL="1600200" indent="-228600" eaLnBrk="0" hangingPunct="0">
                        <a:spcBef>
                          <a:spcPct val="20000"/>
                        </a:spcBef>
                        <a:defRPr>
                          <a:solidFill>
                            <a:srgbClr val="004B78"/>
                          </a:solidFill>
                          <a:latin typeface="Georgia" pitchFamily="18" charset="0"/>
                          <a:cs typeface="Arial" pitchFamily="34" charset="0"/>
                        </a:defRPr>
                      </a:lvl4pPr>
                      <a:lvl5pPr marL="2057400" indent="-228600" eaLnBrk="0" hangingPunct="0">
                        <a:spcBef>
                          <a:spcPct val="20000"/>
                        </a:spcBef>
                        <a:defRPr>
                          <a:solidFill>
                            <a:srgbClr val="004B78"/>
                          </a:solidFill>
                          <a:latin typeface="Georgia" pitchFamily="18" charset="0"/>
                          <a:cs typeface="Arial" pitchFamily="34" charset="0"/>
                        </a:defRPr>
                      </a:lvl5pPr>
                      <a:lvl6pPr marL="2514600" indent="-228600" eaLnBrk="0" fontAlgn="base" hangingPunct="0">
                        <a:spcBef>
                          <a:spcPct val="20000"/>
                        </a:spcBef>
                        <a:spcAft>
                          <a:spcPct val="0"/>
                        </a:spcAft>
                        <a:defRPr>
                          <a:solidFill>
                            <a:srgbClr val="004B78"/>
                          </a:solidFill>
                          <a:latin typeface="Georgia" pitchFamily="18" charset="0"/>
                          <a:cs typeface="Arial" pitchFamily="34" charset="0"/>
                        </a:defRPr>
                      </a:lvl6pPr>
                      <a:lvl7pPr marL="2971800" indent="-228600" eaLnBrk="0" fontAlgn="base" hangingPunct="0">
                        <a:spcBef>
                          <a:spcPct val="20000"/>
                        </a:spcBef>
                        <a:spcAft>
                          <a:spcPct val="0"/>
                        </a:spcAft>
                        <a:defRPr>
                          <a:solidFill>
                            <a:srgbClr val="004B78"/>
                          </a:solidFill>
                          <a:latin typeface="Georgia" pitchFamily="18" charset="0"/>
                          <a:cs typeface="Arial" pitchFamily="34" charset="0"/>
                        </a:defRPr>
                      </a:lvl7pPr>
                      <a:lvl8pPr marL="3429000" indent="-228600" eaLnBrk="0" fontAlgn="base" hangingPunct="0">
                        <a:spcBef>
                          <a:spcPct val="20000"/>
                        </a:spcBef>
                        <a:spcAft>
                          <a:spcPct val="0"/>
                        </a:spcAft>
                        <a:defRPr>
                          <a:solidFill>
                            <a:srgbClr val="004B78"/>
                          </a:solidFill>
                          <a:latin typeface="Georgia" pitchFamily="18" charset="0"/>
                          <a:cs typeface="Arial" pitchFamily="34" charset="0"/>
                        </a:defRPr>
                      </a:lvl8pPr>
                      <a:lvl9pPr marL="3886200" indent="-228600" eaLnBrk="0" fontAlgn="base" hangingPunct="0">
                        <a:spcBef>
                          <a:spcPct val="20000"/>
                        </a:spcBef>
                        <a:spcAft>
                          <a:spcPct val="0"/>
                        </a:spcAft>
                        <a:defRPr>
                          <a:solidFill>
                            <a:srgbClr val="004B78"/>
                          </a:solidFill>
                          <a:latin typeface="Georgia" pitchFamily="18"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chemeClr val="tx2"/>
                          </a:solidFill>
                          <a:effectLst/>
                          <a:latin typeface="Georgia" pitchFamily="18" charset="0"/>
                          <a:cs typeface="Arial" pitchFamily="34" charset="0"/>
                        </a:rPr>
                        <a:t>38</a:t>
                      </a:r>
                      <a:endParaRPr kumimoji="0" lang="en-US" altLang="en-US" sz="1800" b="0" i="0" u="none" strike="noStrike" cap="none" normalizeH="0" baseline="0" smtClean="0">
                        <a:ln>
                          <a:noFill/>
                        </a:ln>
                        <a:solidFill>
                          <a:schemeClr val="tx2"/>
                        </a:solidFill>
                        <a:effectLst/>
                        <a:latin typeface="Georgia" pitchFamily="18" charset="0"/>
                        <a:cs typeface="Arial"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eaLnBrk="0" hangingPunct="0">
                        <a:spcBef>
                          <a:spcPct val="20000"/>
                        </a:spcBef>
                        <a:defRPr sz="2800">
                          <a:solidFill>
                            <a:srgbClr val="004B78"/>
                          </a:solidFill>
                          <a:latin typeface="Georgia" pitchFamily="18" charset="0"/>
                          <a:cs typeface="Arial" pitchFamily="34" charset="0"/>
                        </a:defRPr>
                      </a:lvl1pPr>
                      <a:lvl2pPr marL="742950" indent="-285750" eaLnBrk="0" hangingPunct="0">
                        <a:spcBef>
                          <a:spcPct val="20000"/>
                        </a:spcBef>
                        <a:defRPr sz="2400">
                          <a:solidFill>
                            <a:srgbClr val="004B78"/>
                          </a:solidFill>
                          <a:latin typeface="Georgia" pitchFamily="18" charset="0"/>
                          <a:cs typeface="Arial" pitchFamily="34" charset="0"/>
                        </a:defRPr>
                      </a:lvl2pPr>
                      <a:lvl3pPr marL="1143000" indent="-228600" eaLnBrk="0" hangingPunct="0">
                        <a:spcBef>
                          <a:spcPct val="20000"/>
                        </a:spcBef>
                        <a:defRPr sz="2000">
                          <a:solidFill>
                            <a:srgbClr val="004B78"/>
                          </a:solidFill>
                          <a:latin typeface="Georgia" pitchFamily="18" charset="0"/>
                          <a:cs typeface="Arial" pitchFamily="34" charset="0"/>
                        </a:defRPr>
                      </a:lvl3pPr>
                      <a:lvl4pPr marL="1600200" indent="-228600" eaLnBrk="0" hangingPunct="0">
                        <a:spcBef>
                          <a:spcPct val="20000"/>
                        </a:spcBef>
                        <a:defRPr>
                          <a:solidFill>
                            <a:srgbClr val="004B78"/>
                          </a:solidFill>
                          <a:latin typeface="Georgia" pitchFamily="18" charset="0"/>
                          <a:cs typeface="Arial" pitchFamily="34" charset="0"/>
                        </a:defRPr>
                      </a:lvl4pPr>
                      <a:lvl5pPr marL="2057400" indent="-228600" eaLnBrk="0" hangingPunct="0">
                        <a:spcBef>
                          <a:spcPct val="20000"/>
                        </a:spcBef>
                        <a:defRPr>
                          <a:solidFill>
                            <a:srgbClr val="004B78"/>
                          </a:solidFill>
                          <a:latin typeface="Georgia" pitchFamily="18" charset="0"/>
                          <a:cs typeface="Arial" pitchFamily="34" charset="0"/>
                        </a:defRPr>
                      </a:lvl5pPr>
                      <a:lvl6pPr marL="2514600" indent="-228600" eaLnBrk="0" fontAlgn="base" hangingPunct="0">
                        <a:spcBef>
                          <a:spcPct val="20000"/>
                        </a:spcBef>
                        <a:spcAft>
                          <a:spcPct val="0"/>
                        </a:spcAft>
                        <a:defRPr>
                          <a:solidFill>
                            <a:srgbClr val="004B78"/>
                          </a:solidFill>
                          <a:latin typeface="Georgia" pitchFamily="18" charset="0"/>
                          <a:cs typeface="Arial" pitchFamily="34" charset="0"/>
                        </a:defRPr>
                      </a:lvl6pPr>
                      <a:lvl7pPr marL="2971800" indent="-228600" eaLnBrk="0" fontAlgn="base" hangingPunct="0">
                        <a:spcBef>
                          <a:spcPct val="20000"/>
                        </a:spcBef>
                        <a:spcAft>
                          <a:spcPct val="0"/>
                        </a:spcAft>
                        <a:defRPr>
                          <a:solidFill>
                            <a:srgbClr val="004B78"/>
                          </a:solidFill>
                          <a:latin typeface="Georgia" pitchFamily="18" charset="0"/>
                          <a:cs typeface="Arial" pitchFamily="34" charset="0"/>
                        </a:defRPr>
                      </a:lvl7pPr>
                      <a:lvl8pPr marL="3429000" indent="-228600" eaLnBrk="0" fontAlgn="base" hangingPunct="0">
                        <a:spcBef>
                          <a:spcPct val="20000"/>
                        </a:spcBef>
                        <a:spcAft>
                          <a:spcPct val="0"/>
                        </a:spcAft>
                        <a:defRPr>
                          <a:solidFill>
                            <a:srgbClr val="004B78"/>
                          </a:solidFill>
                          <a:latin typeface="Georgia" pitchFamily="18" charset="0"/>
                          <a:cs typeface="Arial" pitchFamily="34" charset="0"/>
                        </a:defRPr>
                      </a:lvl8pPr>
                      <a:lvl9pPr marL="3886200" indent="-228600" eaLnBrk="0" fontAlgn="base" hangingPunct="0">
                        <a:spcBef>
                          <a:spcPct val="20000"/>
                        </a:spcBef>
                        <a:spcAft>
                          <a:spcPct val="0"/>
                        </a:spcAft>
                        <a:defRPr>
                          <a:solidFill>
                            <a:srgbClr val="004B78"/>
                          </a:solidFill>
                          <a:latin typeface="Georgia" pitchFamily="18"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smtClean="0">
                          <a:ln>
                            <a:noFill/>
                          </a:ln>
                          <a:solidFill>
                            <a:schemeClr val="tx2"/>
                          </a:solidFill>
                          <a:effectLst/>
                          <a:latin typeface="Georgia" pitchFamily="18" charset="0"/>
                          <a:cs typeface="Arial" pitchFamily="34" charset="0"/>
                        </a:rPr>
                        <a:t>46</a:t>
                      </a:r>
                      <a:endParaRPr kumimoji="0" lang="en-US" altLang="en-US" sz="1800" b="0" i="0" u="none" strike="noStrike" cap="none" normalizeH="0" baseline="0" dirty="0" smtClean="0">
                        <a:ln>
                          <a:noFill/>
                        </a:ln>
                        <a:solidFill>
                          <a:schemeClr val="tx2"/>
                        </a:solidFill>
                        <a:effectLst/>
                        <a:latin typeface="Georgia" pitchFamily="18" charset="0"/>
                        <a:cs typeface="Arial"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eaLnBrk="0" hangingPunct="0">
                        <a:spcBef>
                          <a:spcPct val="20000"/>
                        </a:spcBef>
                        <a:defRPr sz="2800">
                          <a:solidFill>
                            <a:srgbClr val="004B78"/>
                          </a:solidFill>
                          <a:latin typeface="Georgia" pitchFamily="18" charset="0"/>
                          <a:cs typeface="Arial" pitchFamily="34" charset="0"/>
                        </a:defRPr>
                      </a:lvl1pPr>
                      <a:lvl2pPr marL="742950" indent="-285750" eaLnBrk="0" hangingPunct="0">
                        <a:spcBef>
                          <a:spcPct val="20000"/>
                        </a:spcBef>
                        <a:defRPr sz="2400">
                          <a:solidFill>
                            <a:srgbClr val="004B78"/>
                          </a:solidFill>
                          <a:latin typeface="Georgia" pitchFamily="18" charset="0"/>
                          <a:cs typeface="Arial" pitchFamily="34" charset="0"/>
                        </a:defRPr>
                      </a:lvl2pPr>
                      <a:lvl3pPr marL="1143000" indent="-228600" eaLnBrk="0" hangingPunct="0">
                        <a:spcBef>
                          <a:spcPct val="20000"/>
                        </a:spcBef>
                        <a:defRPr sz="2000">
                          <a:solidFill>
                            <a:srgbClr val="004B78"/>
                          </a:solidFill>
                          <a:latin typeface="Georgia" pitchFamily="18" charset="0"/>
                          <a:cs typeface="Arial" pitchFamily="34" charset="0"/>
                        </a:defRPr>
                      </a:lvl3pPr>
                      <a:lvl4pPr marL="1600200" indent="-228600" eaLnBrk="0" hangingPunct="0">
                        <a:spcBef>
                          <a:spcPct val="20000"/>
                        </a:spcBef>
                        <a:defRPr>
                          <a:solidFill>
                            <a:srgbClr val="004B78"/>
                          </a:solidFill>
                          <a:latin typeface="Georgia" pitchFamily="18" charset="0"/>
                          <a:cs typeface="Arial" pitchFamily="34" charset="0"/>
                        </a:defRPr>
                      </a:lvl4pPr>
                      <a:lvl5pPr marL="2057400" indent="-228600" eaLnBrk="0" hangingPunct="0">
                        <a:spcBef>
                          <a:spcPct val="20000"/>
                        </a:spcBef>
                        <a:defRPr>
                          <a:solidFill>
                            <a:srgbClr val="004B78"/>
                          </a:solidFill>
                          <a:latin typeface="Georgia" pitchFamily="18" charset="0"/>
                          <a:cs typeface="Arial" pitchFamily="34" charset="0"/>
                        </a:defRPr>
                      </a:lvl5pPr>
                      <a:lvl6pPr marL="2514600" indent="-228600" eaLnBrk="0" fontAlgn="base" hangingPunct="0">
                        <a:spcBef>
                          <a:spcPct val="20000"/>
                        </a:spcBef>
                        <a:spcAft>
                          <a:spcPct val="0"/>
                        </a:spcAft>
                        <a:defRPr>
                          <a:solidFill>
                            <a:srgbClr val="004B78"/>
                          </a:solidFill>
                          <a:latin typeface="Georgia" pitchFamily="18" charset="0"/>
                          <a:cs typeface="Arial" pitchFamily="34" charset="0"/>
                        </a:defRPr>
                      </a:lvl6pPr>
                      <a:lvl7pPr marL="2971800" indent="-228600" eaLnBrk="0" fontAlgn="base" hangingPunct="0">
                        <a:spcBef>
                          <a:spcPct val="20000"/>
                        </a:spcBef>
                        <a:spcAft>
                          <a:spcPct val="0"/>
                        </a:spcAft>
                        <a:defRPr>
                          <a:solidFill>
                            <a:srgbClr val="004B78"/>
                          </a:solidFill>
                          <a:latin typeface="Georgia" pitchFamily="18" charset="0"/>
                          <a:cs typeface="Arial" pitchFamily="34" charset="0"/>
                        </a:defRPr>
                      </a:lvl7pPr>
                      <a:lvl8pPr marL="3429000" indent="-228600" eaLnBrk="0" fontAlgn="base" hangingPunct="0">
                        <a:spcBef>
                          <a:spcPct val="20000"/>
                        </a:spcBef>
                        <a:spcAft>
                          <a:spcPct val="0"/>
                        </a:spcAft>
                        <a:defRPr>
                          <a:solidFill>
                            <a:srgbClr val="004B78"/>
                          </a:solidFill>
                          <a:latin typeface="Georgia" pitchFamily="18" charset="0"/>
                          <a:cs typeface="Arial" pitchFamily="34" charset="0"/>
                        </a:defRPr>
                      </a:lvl8pPr>
                      <a:lvl9pPr marL="3886200" indent="-228600" eaLnBrk="0" fontAlgn="base" hangingPunct="0">
                        <a:spcBef>
                          <a:spcPct val="20000"/>
                        </a:spcBef>
                        <a:spcAft>
                          <a:spcPct val="0"/>
                        </a:spcAft>
                        <a:defRPr>
                          <a:solidFill>
                            <a:srgbClr val="004B78"/>
                          </a:solidFill>
                          <a:latin typeface="Georgia" pitchFamily="18"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chemeClr val="tx2"/>
                          </a:solidFill>
                          <a:effectLst/>
                          <a:latin typeface="Georgia" pitchFamily="18" charset="0"/>
                          <a:cs typeface="Arial" pitchFamily="34" charset="0"/>
                        </a:rPr>
                        <a:t>44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640126">
                <a:tc>
                  <a:txBody>
                    <a:bodyPr/>
                    <a:lstStyle>
                      <a:lvl1pPr eaLnBrk="0" hangingPunct="0">
                        <a:spcBef>
                          <a:spcPct val="20000"/>
                        </a:spcBef>
                        <a:defRPr sz="2800">
                          <a:solidFill>
                            <a:srgbClr val="004B78"/>
                          </a:solidFill>
                          <a:latin typeface="Georgia" pitchFamily="18" charset="0"/>
                          <a:cs typeface="Arial" pitchFamily="34" charset="0"/>
                        </a:defRPr>
                      </a:lvl1pPr>
                      <a:lvl2pPr marL="742950" indent="-285750" eaLnBrk="0" hangingPunct="0">
                        <a:spcBef>
                          <a:spcPct val="20000"/>
                        </a:spcBef>
                        <a:defRPr sz="2400">
                          <a:solidFill>
                            <a:srgbClr val="004B78"/>
                          </a:solidFill>
                          <a:latin typeface="Georgia" pitchFamily="18" charset="0"/>
                          <a:cs typeface="Arial" pitchFamily="34" charset="0"/>
                        </a:defRPr>
                      </a:lvl2pPr>
                      <a:lvl3pPr marL="1143000" indent="-228600" eaLnBrk="0" hangingPunct="0">
                        <a:spcBef>
                          <a:spcPct val="20000"/>
                        </a:spcBef>
                        <a:defRPr sz="2000">
                          <a:solidFill>
                            <a:srgbClr val="004B78"/>
                          </a:solidFill>
                          <a:latin typeface="Georgia" pitchFamily="18" charset="0"/>
                          <a:cs typeface="Arial" pitchFamily="34" charset="0"/>
                        </a:defRPr>
                      </a:lvl3pPr>
                      <a:lvl4pPr marL="1600200" indent="-228600" eaLnBrk="0" hangingPunct="0">
                        <a:spcBef>
                          <a:spcPct val="20000"/>
                        </a:spcBef>
                        <a:defRPr>
                          <a:solidFill>
                            <a:srgbClr val="004B78"/>
                          </a:solidFill>
                          <a:latin typeface="Georgia" pitchFamily="18" charset="0"/>
                          <a:cs typeface="Arial" pitchFamily="34" charset="0"/>
                        </a:defRPr>
                      </a:lvl4pPr>
                      <a:lvl5pPr marL="2057400" indent="-228600" eaLnBrk="0" hangingPunct="0">
                        <a:spcBef>
                          <a:spcPct val="20000"/>
                        </a:spcBef>
                        <a:defRPr>
                          <a:solidFill>
                            <a:srgbClr val="004B78"/>
                          </a:solidFill>
                          <a:latin typeface="Georgia" pitchFamily="18" charset="0"/>
                          <a:cs typeface="Arial" pitchFamily="34" charset="0"/>
                        </a:defRPr>
                      </a:lvl5pPr>
                      <a:lvl6pPr marL="2514600" indent="-228600" eaLnBrk="0" fontAlgn="base" hangingPunct="0">
                        <a:spcBef>
                          <a:spcPct val="20000"/>
                        </a:spcBef>
                        <a:spcAft>
                          <a:spcPct val="0"/>
                        </a:spcAft>
                        <a:defRPr>
                          <a:solidFill>
                            <a:srgbClr val="004B78"/>
                          </a:solidFill>
                          <a:latin typeface="Georgia" pitchFamily="18" charset="0"/>
                          <a:cs typeface="Arial" pitchFamily="34" charset="0"/>
                        </a:defRPr>
                      </a:lvl6pPr>
                      <a:lvl7pPr marL="2971800" indent="-228600" eaLnBrk="0" fontAlgn="base" hangingPunct="0">
                        <a:spcBef>
                          <a:spcPct val="20000"/>
                        </a:spcBef>
                        <a:spcAft>
                          <a:spcPct val="0"/>
                        </a:spcAft>
                        <a:defRPr>
                          <a:solidFill>
                            <a:srgbClr val="004B78"/>
                          </a:solidFill>
                          <a:latin typeface="Georgia" pitchFamily="18" charset="0"/>
                          <a:cs typeface="Arial" pitchFamily="34" charset="0"/>
                        </a:defRPr>
                      </a:lvl7pPr>
                      <a:lvl8pPr marL="3429000" indent="-228600" eaLnBrk="0" fontAlgn="base" hangingPunct="0">
                        <a:spcBef>
                          <a:spcPct val="20000"/>
                        </a:spcBef>
                        <a:spcAft>
                          <a:spcPct val="0"/>
                        </a:spcAft>
                        <a:defRPr>
                          <a:solidFill>
                            <a:srgbClr val="004B78"/>
                          </a:solidFill>
                          <a:latin typeface="Georgia" pitchFamily="18" charset="0"/>
                          <a:cs typeface="Arial" pitchFamily="34" charset="0"/>
                        </a:defRPr>
                      </a:lvl8pPr>
                      <a:lvl9pPr marL="3886200" indent="-228600" eaLnBrk="0" fontAlgn="base" hangingPunct="0">
                        <a:spcBef>
                          <a:spcPct val="20000"/>
                        </a:spcBef>
                        <a:spcAft>
                          <a:spcPct val="0"/>
                        </a:spcAft>
                        <a:defRPr>
                          <a:solidFill>
                            <a:srgbClr val="004B78"/>
                          </a:solidFill>
                          <a:latin typeface="Georgia" pitchFamily="18"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chemeClr val="tx2"/>
                          </a:solidFill>
                          <a:effectLst/>
                          <a:latin typeface="Georgia" pitchFamily="18" charset="0"/>
                          <a:cs typeface="Arial" pitchFamily="34" charset="0"/>
                        </a:rPr>
                        <a:t>OECD (2003), excluding peaks</a:t>
                      </a:r>
                      <a:endParaRPr kumimoji="0" lang="en-US" altLang="en-US" sz="1800" b="0" i="0" u="none" strike="noStrike" cap="none" normalizeH="0" baseline="0" smtClean="0">
                        <a:ln>
                          <a:noFill/>
                        </a:ln>
                        <a:solidFill>
                          <a:schemeClr val="tx2"/>
                        </a:solidFill>
                        <a:effectLst/>
                        <a:latin typeface="Georgia" pitchFamily="18" charset="0"/>
                        <a:cs typeface="Arial"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eaLnBrk="0" hangingPunct="0">
                        <a:spcBef>
                          <a:spcPct val="20000"/>
                        </a:spcBef>
                        <a:defRPr sz="2800">
                          <a:solidFill>
                            <a:srgbClr val="004B78"/>
                          </a:solidFill>
                          <a:latin typeface="Georgia" pitchFamily="18" charset="0"/>
                          <a:cs typeface="Arial" pitchFamily="34" charset="0"/>
                        </a:defRPr>
                      </a:lvl1pPr>
                      <a:lvl2pPr marL="742950" indent="-285750" eaLnBrk="0" hangingPunct="0">
                        <a:spcBef>
                          <a:spcPct val="20000"/>
                        </a:spcBef>
                        <a:defRPr sz="2400">
                          <a:solidFill>
                            <a:srgbClr val="004B78"/>
                          </a:solidFill>
                          <a:latin typeface="Georgia" pitchFamily="18" charset="0"/>
                          <a:cs typeface="Arial" pitchFamily="34" charset="0"/>
                        </a:defRPr>
                      </a:lvl2pPr>
                      <a:lvl3pPr marL="1143000" indent="-228600" eaLnBrk="0" hangingPunct="0">
                        <a:spcBef>
                          <a:spcPct val="20000"/>
                        </a:spcBef>
                        <a:defRPr sz="2000">
                          <a:solidFill>
                            <a:srgbClr val="004B78"/>
                          </a:solidFill>
                          <a:latin typeface="Georgia" pitchFamily="18" charset="0"/>
                          <a:cs typeface="Arial" pitchFamily="34" charset="0"/>
                        </a:defRPr>
                      </a:lvl3pPr>
                      <a:lvl4pPr marL="1600200" indent="-228600" eaLnBrk="0" hangingPunct="0">
                        <a:spcBef>
                          <a:spcPct val="20000"/>
                        </a:spcBef>
                        <a:defRPr>
                          <a:solidFill>
                            <a:srgbClr val="004B78"/>
                          </a:solidFill>
                          <a:latin typeface="Georgia" pitchFamily="18" charset="0"/>
                          <a:cs typeface="Arial" pitchFamily="34" charset="0"/>
                        </a:defRPr>
                      </a:lvl4pPr>
                      <a:lvl5pPr marL="2057400" indent="-228600" eaLnBrk="0" hangingPunct="0">
                        <a:spcBef>
                          <a:spcPct val="20000"/>
                        </a:spcBef>
                        <a:defRPr>
                          <a:solidFill>
                            <a:srgbClr val="004B78"/>
                          </a:solidFill>
                          <a:latin typeface="Georgia" pitchFamily="18" charset="0"/>
                          <a:cs typeface="Arial" pitchFamily="34" charset="0"/>
                        </a:defRPr>
                      </a:lvl5pPr>
                      <a:lvl6pPr marL="2514600" indent="-228600" eaLnBrk="0" fontAlgn="base" hangingPunct="0">
                        <a:spcBef>
                          <a:spcPct val="20000"/>
                        </a:spcBef>
                        <a:spcAft>
                          <a:spcPct val="0"/>
                        </a:spcAft>
                        <a:defRPr>
                          <a:solidFill>
                            <a:srgbClr val="004B78"/>
                          </a:solidFill>
                          <a:latin typeface="Georgia" pitchFamily="18" charset="0"/>
                          <a:cs typeface="Arial" pitchFamily="34" charset="0"/>
                        </a:defRPr>
                      </a:lvl6pPr>
                      <a:lvl7pPr marL="2971800" indent="-228600" eaLnBrk="0" fontAlgn="base" hangingPunct="0">
                        <a:spcBef>
                          <a:spcPct val="20000"/>
                        </a:spcBef>
                        <a:spcAft>
                          <a:spcPct val="0"/>
                        </a:spcAft>
                        <a:defRPr>
                          <a:solidFill>
                            <a:srgbClr val="004B78"/>
                          </a:solidFill>
                          <a:latin typeface="Georgia" pitchFamily="18" charset="0"/>
                          <a:cs typeface="Arial" pitchFamily="34" charset="0"/>
                        </a:defRPr>
                      </a:lvl7pPr>
                      <a:lvl8pPr marL="3429000" indent="-228600" eaLnBrk="0" fontAlgn="base" hangingPunct="0">
                        <a:spcBef>
                          <a:spcPct val="20000"/>
                        </a:spcBef>
                        <a:spcAft>
                          <a:spcPct val="0"/>
                        </a:spcAft>
                        <a:defRPr>
                          <a:solidFill>
                            <a:srgbClr val="004B78"/>
                          </a:solidFill>
                          <a:latin typeface="Georgia" pitchFamily="18" charset="0"/>
                          <a:cs typeface="Arial" pitchFamily="34" charset="0"/>
                        </a:defRPr>
                      </a:lvl8pPr>
                      <a:lvl9pPr marL="3886200" indent="-228600" eaLnBrk="0" fontAlgn="base" hangingPunct="0">
                        <a:spcBef>
                          <a:spcPct val="20000"/>
                        </a:spcBef>
                        <a:spcAft>
                          <a:spcPct val="0"/>
                        </a:spcAft>
                        <a:defRPr>
                          <a:solidFill>
                            <a:srgbClr val="004B78"/>
                          </a:solidFill>
                          <a:latin typeface="Georgia" pitchFamily="18"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chemeClr val="tx2"/>
                          </a:solidFill>
                          <a:effectLst/>
                          <a:latin typeface="Georgia" pitchFamily="18" charset="0"/>
                          <a:cs typeface="Arial" pitchFamily="34" charset="0"/>
                        </a:rPr>
                        <a:t>12</a:t>
                      </a:r>
                      <a:endParaRPr kumimoji="0" lang="en-US" altLang="en-US" sz="1800" b="0" i="0" u="none" strike="noStrike" cap="none" normalizeH="0" baseline="0" smtClean="0">
                        <a:ln>
                          <a:noFill/>
                        </a:ln>
                        <a:solidFill>
                          <a:schemeClr val="tx2"/>
                        </a:solidFill>
                        <a:effectLst/>
                        <a:latin typeface="Georgia" pitchFamily="18" charset="0"/>
                        <a:cs typeface="Arial"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eaLnBrk="0" hangingPunct="0">
                        <a:spcBef>
                          <a:spcPct val="20000"/>
                        </a:spcBef>
                        <a:defRPr sz="2800">
                          <a:solidFill>
                            <a:srgbClr val="004B78"/>
                          </a:solidFill>
                          <a:latin typeface="Georgia" pitchFamily="18" charset="0"/>
                          <a:cs typeface="Arial" pitchFamily="34" charset="0"/>
                        </a:defRPr>
                      </a:lvl1pPr>
                      <a:lvl2pPr marL="742950" indent="-285750" eaLnBrk="0" hangingPunct="0">
                        <a:spcBef>
                          <a:spcPct val="20000"/>
                        </a:spcBef>
                        <a:defRPr sz="2400">
                          <a:solidFill>
                            <a:srgbClr val="004B78"/>
                          </a:solidFill>
                          <a:latin typeface="Georgia" pitchFamily="18" charset="0"/>
                          <a:cs typeface="Arial" pitchFamily="34" charset="0"/>
                        </a:defRPr>
                      </a:lvl2pPr>
                      <a:lvl3pPr marL="1143000" indent="-228600" eaLnBrk="0" hangingPunct="0">
                        <a:spcBef>
                          <a:spcPct val="20000"/>
                        </a:spcBef>
                        <a:defRPr sz="2000">
                          <a:solidFill>
                            <a:srgbClr val="004B78"/>
                          </a:solidFill>
                          <a:latin typeface="Georgia" pitchFamily="18" charset="0"/>
                          <a:cs typeface="Arial" pitchFamily="34" charset="0"/>
                        </a:defRPr>
                      </a:lvl3pPr>
                      <a:lvl4pPr marL="1600200" indent="-228600" eaLnBrk="0" hangingPunct="0">
                        <a:spcBef>
                          <a:spcPct val="20000"/>
                        </a:spcBef>
                        <a:defRPr>
                          <a:solidFill>
                            <a:srgbClr val="004B78"/>
                          </a:solidFill>
                          <a:latin typeface="Georgia" pitchFamily="18" charset="0"/>
                          <a:cs typeface="Arial" pitchFamily="34" charset="0"/>
                        </a:defRPr>
                      </a:lvl4pPr>
                      <a:lvl5pPr marL="2057400" indent="-228600" eaLnBrk="0" hangingPunct="0">
                        <a:spcBef>
                          <a:spcPct val="20000"/>
                        </a:spcBef>
                        <a:defRPr>
                          <a:solidFill>
                            <a:srgbClr val="004B78"/>
                          </a:solidFill>
                          <a:latin typeface="Georgia" pitchFamily="18" charset="0"/>
                          <a:cs typeface="Arial" pitchFamily="34" charset="0"/>
                        </a:defRPr>
                      </a:lvl5pPr>
                      <a:lvl6pPr marL="2514600" indent="-228600" eaLnBrk="0" fontAlgn="base" hangingPunct="0">
                        <a:spcBef>
                          <a:spcPct val="20000"/>
                        </a:spcBef>
                        <a:spcAft>
                          <a:spcPct val="0"/>
                        </a:spcAft>
                        <a:defRPr>
                          <a:solidFill>
                            <a:srgbClr val="004B78"/>
                          </a:solidFill>
                          <a:latin typeface="Georgia" pitchFamily="18" charset="0"/>
                          <a:cs typeface="Arial" pitchFamily="34" charset="0"/>
                        </a:defRPr>
                      </a:lvl6pPr>
                      <a:lvl7pPr marL="2971800" indent="-228600" eaLnBrk="0" fontAlgn="base" hangingPunct="0">
                        <a:spcBef>
                          <a:spcPct val="20000"/>
                        </a:spcBef>
                        <a:spcAft>
                          <a:spcPct val="0"/>
                        </a:spcAft>
                        <a:defRPr>
                          <a:solidFill>
                            <a:srgbClr val="004B78"/>
                          </a:solidFill>
                          <a:latin typeface="Georgia" pitchFamily="18" charset="0"/>
                          <a:cs typeface="Arial" pitchFamily="34" charset="0"/>
                        </a:defRPr>
                      </a:lvl7pPr>
                      <a:lvl8pPr marL="3429000" indent="-228600" eaLnBrk="0" fontAlgn="base" hangingPunct="0">
                        <a:spcBef>
                          <a:spcPct val="20000"/>
                        </a:spcBef>
                        <a:spcAft>
                          <a:spcPct val="0"/>
                        </a:spcAft>
                        <a:defRPr>
                          <a:solidFill>
                            <a:srgbClr val="004B78"/>
                          </a:solidFill>
                          <a:latin typeface="Georgia" pitchFamily="18" charset="0"/>
                          <a:cs typeface="Arial" pitchFamily="34" charset="0"/>
                        </a:defRPr>
                      </a:lvl8pPr>
                      <a:lvl9pPr marL="3886200" indent="-228600" eaLnBrk="0" fontAlgn="base" hangingPunct="0">
                        <a:spcBef>
                          <a:spcPct val="20000"/>
                        </a:spcBef>
                        <a:spcAft>
                          <a:spcPct val="0"/>
                        </a:spcAft>
                        <a:defRPr>
                          <a:solidFill>
                            <a:srgbClr val="004B78"/>
                          </a:solidFill>
                          <a:latin typeface="Georgia" pitchFamily="18"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smtClean="0">
                          <a:ln>
                            <a:noFill/>
                          </a:ln>
                          <a:solidFill>
                            <a:schemeClr val="tx2"/>
                          </a:solidFill>
                          <a:effectLst/>
                          <a:latin typeface="Georgia" pitchFamily="18" charset="0"/>
                          <a:cs typeface="Arial" pitchFamily="34" charset="0"/>
                        </a:rPr>
                        <a:t>15.75</a:t>
                      </a:r>
                      <a:endParaRPr kumimoji="0" lang="en-US" altLang="en-US" sz="1800" b="0" i="0" u="none" strike="noStrike" cap="none" normalizeH="0" baseline="0" dirty="0" smtClean="0">
                        <a:ln>
                          <a:noFill/>
                        </a:ln>
                        <a:solidFill>
                          <a:schemeClr val="tx2"/>
                        </a:solidFill>
                        <a:effectLst/>
                        <a:latin typeface="Georgia" pitchFamily="18" charset="0"/>
                        <a:cs typeface="Arial"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eaLnBrk="0" hangingPunct="0">
                        <a:spcBef>
                          <a:spcPct val="20000"/>
                        </a:spcBef>
                        <a:defRPr sz="2800">
                          <a:solidFill>
                            <a:srgbClr val="004B78"/>
                          </a:solidFill>
                          <a:latin typeface="Georgia" pitchFamily="18" charset="0"/>
                          <a:cs typeface="Arial" pitchFamily="34" charset="0"/>
                        </a:defRPr>
                      </a:lvl1pPr>
                      <a:lvl2pPr marL="742950" indent="-285750" eaLnBrk="0" hangingPunct="0">
                        <a:spcBef>
                          <a:spcPct val="20000"/>
                        </a:spcBef>
                        <a:defRPr sz="2400">
                          <a:solidFill>
                            <a:srgbClr val="004B78"/>
                          </a:solidFill>
                          <a:latin typeface="Georgia" pitchFamily="18" charset="0"/>
                          <a:cs typeface="Arial" pitchFamily="34" charset="0"/>
                        </a:defRPr>
                      </a:lvl2pPr>
                      <a:lvl3pPr marL="1143000" indent="-228600" eaLnBrk="0" hangingPunct="0">
                        <a:spcBef>
                          <a:spcPct val="20000"/>
                        </a:spcBef>
                        <a:defRPr sz="2000">
                          <a:solidFill>
                            <a:srgbClr val="004B78"/>
                          </a:solidFill>
                          <a:latin typeface="Georgia" pitchFamily="18" charset="0"/>
                          <a:cs typeface="Arial" pitchFamily="34" charset="0"/>
                        </a:defRPr>
                      </a:lvl3pPr>
                      <a:lvl4pPr marL="1600200" indent="-228600" eaLnBrk="0" hangingPunct="0">
                        <a:spcBef>
                          <a:spcPct val="20000"/>
                        </a:spcBef>
                        <a:defRPr>
                          <a:solidFill>
                            <a:srgbClr val="004B78"/>
                          </a:solidFill>
                          <a:latin typeface="Georgia" pitchFamily="18" charset="0"/>
                          <a:cs typeface="Arial" pitchFamily="34" charset="0"/>
                        </a:defRPr>
                      </a:lvl4pPr>
                      <a:lvl5pPr marL="2057400" indent="-228600" eaLnBrk="0" hangingPunct="0">
                        <a:spcBef>
                          <a:spcPct val="20000"/>
                        </a:spcBef>
                        <a:defRPr>
                          <a:solidFill>
                            <a:srgbClr val="004B78"/>
                          </a:solidFill>
                          <a:latin typeface="Georgia" pitchFamily="18" charset="0"/>
                          <a:cs typeface="Arial" pitchFamily="34" charset="0"/>
                        </a:defRPr>
                      </a:lvl5pPr>
                      <a:lvl6pPr marL="2514600" indent="-228600" eaLnBrk="0" fontAlgn="base" hangingPunct="0">
                        <a:spcBef>
                          <a:spcPct val="20000"/>
                        </a:spcBef>
                        <a:spcAft>
                          <a:spcPct val="0"/>
                        </a:spcAft>
                        <a:defRPr>
                          <a:solidFill>
                            <a:srgbClr val="004B78"/>
                          </a:solidFill>
                          <a:latin typeface="Georgia" pitchFamily="18" charset="0"/>
                          <a:cs typeface="Arial" pitchFamily="34" charset="0"/>
                        </a:defRPr>
                      </a:lvl6pPr>
                      <a:lvl7pPr marL="2971800" indent="-228600" eaLnBrk="0" fontAlgn="base" hangingPunct="0">
                        <a:spcBef>
                          <a:spcPct val="20000"/>
                        </a:spcBef>
                        <a:spcAft>
                          <a:spcPct val="0"/>
                        </a:spcAft>
                        <a:defRPr>
                          <a:solidFill>
                            <a:srgbClr val="004B78"/>
                          </a:solidFill>
                          <a:latin typeface="Georgia" pitchFamily="18" charset="0"/>
                          <a:cs typeface="Arial" pitchFamily="34" charset="0"/>
                        </a:defRPr>
                      </a:lvl7pPr>
                      <a:lvl8pPr marL="3429000" indent="-228600" eaLnBrk="0" fontAlgn="base" hangingPunct="0">
                        <a:spcBef>
                          <a:spcPct val="20000"/>
                        </a:spcBef>
                        <a:spcAft>
                          <a:spcPct val="0"/>
                        </a:spcAft>
                        <a:defRPr>
                          <a:solidFill>
                            <a:srgbClr val="004B78"/>
                          </a:solidFill>
                          <a:latin typeface="Georgia" pitchFamily="18" charset="0"/>
                          <a:cs typeface="Arial" pitchFamily="34" charset="0"/>
                        </a:defRPr>
                      </a:lvl8pPr>
                      <a:lvl9pPr marL="3886200" indent="-228600" eaLnBrk="0" fontAlgn="base" hangingPunct="0">
                        <a:spcBef>
                          <a:spcPct val="20000"/>
                        </a:spcBef>
                        <a:spcAft>
                          <a:spcPct val="0"/>
                        </a:spcAft>
                        <a:defRPr>
                          <a:solidFill>
                            <a:srgbClr val="004B78"/>
                          </a:solidFill>
                          <a:latin typeface="Georgia" pitchFamily="18"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smtClean="0">
                          <a:ln>
                            <a:noFill/>
                          </a:ln>
                          <a:solidFill>
                            <a:schemeClr val="tx2"/>
                          </a:solidFill>
                          <a:effectLst/>
                          <a:latin typeface="Georgia" pitchFamily="18" charset="0"/>
                          <a:cs typeface="Arial" pitchFamily="34" charset="0"/>
                        </a:rPr>
                        <a:t>12.75</a:t>
                      </a:r>
                      <a:endParaRPr kumimoji="0" lang="en-US" altLang="en-US" sz="1800" b="0" i="0" u="none" strike="noStrike" cap="none" normalizeH="0" baseline="0" dirty="0" smtClean="0">
                        <a:ln>
                          <a:noFill/>
                        </a:ln>
                        <a:solidFill>
                          <a:schemeClr val="tx2"/>
                        </a:solidFill>
                        <a:effectLst/>
                        <a:latin typeface="Georgia" pitchFamily="18" charset="0"/>
                        <a:cs typeface="Arial"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640126">
                <a:tc>
                  <a:txBody>
                    <a:bodyPr/>
                    <a:lstStyle>
                      <a:lvl1pPr eaLnBrk="0" hangingPunct="0">
                        <a:spcBef>
                          <a:spcPct val="20000"/>
                        </a:spcBef>
                        <a:defRPr sz="2800">
                          <a:solidFill>
                            <a:srgbClr val="004B78"/>
                          </a:solidFill>
                          <a:latin typeface="Georgia" pitchFamily="18" charset="0"/>
                          <a:cs typeface="Arial" pitchFamily="34" charset="0"/>
                        </a:defRPr>
                      </a:lvl1pPr>
                      <a:lvl2pPr marL="742950" indent="-285750" eaLnBrk="0" hangingPunct="0">
                        <a:spcBef>
                          <a:spcPct val="20000"/>
                        </a:spcBef>
                        <a:defRPr sz="2400">
                          <a:solidFill>
                            <a:srgbClr val="004B78"/>
                          </a:solidFill>
                          <a:latin typeface="Georgia" pitchFamily="18" charset="0"/>
                          <a:cs typeface="Arial" pitchFamily="34" charset="0"/>
                        </a:defRPr>
                      </a:lvl2pPr>
                      <a:lvl3pPr marL="1143000" indent="-228600" eaLnBrk="0" hangingPunct="0">
                        <a:spcBef>
                          <a:spcPct val="20000"/>
                        </a:spcBef>
                        <a:defRPr sz="2000">
                          <a:solidFill>
                            <a:srgbClr val="004B78"/>
                          </a:solidFill>
                          <a:latin typeface="Georgia" pitchFamily="18" charset="0"/>
                          <a:cs typeface="Arial" pitchFamily="34" charset="0"/>
                        </a:defRPr>
                      </a:lvl3pPr>
                      <a:lvl4pPr marL="1600200" indent="-228600" eaLnBrk="0" hangingPunct="0">
                        <a:spcBef>
                          <a:spcPct val="20000"/>
                        </a:spcBef>
                        <a:defRPr>
                          <a:solidFill>
                            <a:srgbClr val="004B78"/>
                          </a:solidFill>
                          <a:latin typeface="Georgia" pitchFamily="18" charset="0"/>
                          <a:cs typeface="Arial" pitchFamily="34" charset="0"/>
                        </a:defRPr>
                      </a:lvl4pPr>
                      <a:lvl5pPr marL="2057400" indent="-228600" eaLnBrk="0" hangingPunct="0">
                        <a:spcBef>
                          <a:spcPct val="20000"/>
                        </a:spcBef>
                        <a:defRPr>
                          <a:solidFill>
                            <a:srgbClr val="004B78"/>
                          </a:solidFill>
                          <a:latin typeface="Georgia" pitchFamily="18" charset="0"/>
                          <a:cs typeface="Arial" pitchFamily="34" charset="0"/>
                        </a:defRPr>
                      </a:lvl5pPr>
                      <a:lvl6pPr marL="2514600" indent="-228600" eaLnBrk="0" fontAlgn="base" hangingPunct="0">
                        <a:spcBef>
                          <a:spcPct val="20000"/>
                        </a:spcBef>
                        <a:spcAft>
                          <a:spcPct val="0"/>
                        </a:spcAft>
                        <a:defRPr>
                          <a:solidFill>
                            <a:srgbClr val="004B78"/>
                          </a:solidFill>
                          <a:latin typeface="Georgia" pitchFamily="18" charset="0"/>
                          <a:cs typeface="Arial" pitchFamily="34" charset="0"/>
                        </a:defRPr>
                      </a:lvl6pPr>
                      <a:lvl7pPr marL="2971800" indent="-228600" eaLnBrk="0" fontAlgn="base" hangingPunct="0">
                        <a:spcBef>
                          <a:spcPct val="20000"/>
                        </a:spcBef>
                        <a:spcAft>
                          <a:spcPct val="0"/>
                        </a:spcAft>
                        <a:defRPr>
                          <a:solidFill>
                            <a:srgbClr val="004B78"/>
                          </a:solidFill>
                          <a:latin typeface="Georgia" pitchFamily="18" charset="0"/>
                          <a:cs typeface="Arial" pitchFamily="34" charset="0"/>
                        </a:defRPr>
                      </a:lvl7pPr>
                      <a:lvl8pPr marL="3429000" indent="-228600" eaLnBrk="0" fontAlgn="base" hangingPunct="0">
                        <a:spcBef>
                          <a:spcPct val="20000"/>
                        </a:spcBef>
                        <a:spcAft>
                          <a:spcPct val="0"/>
                        </a:spcAft>
                        <a:defRPr>
                          <a:solidFill>
                            <a:srgbClr val="004B78"/>
                          </a:solidFill>
                          <a:latin typeface="Georgia" pitchFamily="18" charset="0"/>
                          <a:cs typeface="Arial" pitchFamily="34" charset="0"/>
                        </a:defRPr>
                      </a:lvl8pPr>
                      <a:lvl9pPr marL="3886200" indent="-228600" eaLnBrk="0" fontAlgn="base" hangingPunct="0">
                        <a:spcBef>
                          <a:spcPct val="20000"/>
                        </a:spcBef>
                        <a:spcAft>
                          <a:spcPct val="0"/>
                        </a:spcAft>
                        <a:defRPr>
                          <a:solidFill>
                            <a:srgbClr val="004B78"/>
                          </a:solidFill>
                          <a:latin typeface="Georgia" pitchFamily="18"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smtClean="0">
                          <a:ln>
                            <a:noFill/>
                          </a:ln>
                          <a:solidFill>
                            <a:schemeClr val="tx2"/>
                          </a:solidFill>
                          <a:effectLst/>
                          <a:latin typeface="Georgia" pitchFamily="18" charset="0"/>
                          <a:cs typeface="Arial" pitchFamily="34" charset="0"/>
                        </a:rPr>
                        <a:t>Weighted average</a:t>
                      </a:r>
                      <a:endParaRPr kumimoji="0" lang="en-US" altLang="en-US" sz="1800" b="1" i="0" u="none" strike="noStrike" cap="none" normalizeH="0" baseline="0" smtClean="0">
                        <a:ln>
                          <a:noFill/>
                        </a:ln>
                        <a:solidFill>
                          <a:schemeClr val="tx2"/>
                        </a:solidFill>
                        <a:effectLst/>
                        <a:latin typeface="Georgia" pitchFamily="18" charset="0"/>
                        <a:cs typeface="Arial"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eaLnBrk="0" hangingPunct="0">
                        <a:spcBef>
                          <a:spcPct val="20000"/>
                        </a:spcBef>
                        <a:defRPr sz="2800">
                          <a:solidFill>
                            <a:srgbClr val="004B78"/>
                          </a:solidFill>
                          <a:latin typeface="Georgia" pitchFamily="18" charset="0"/>
                          <a:cs typeface="Arial" pitchFamily="34" charset="0"/>
                        </a:defRPr>
                      </a:lvl1pPr>
                      <a:lvl2pPr marL="742950" indent="-285750" eaLnBrk="0" hangingPunct="0">
                        <a:spcBef>
                          <a:spcPct val="20000"/>
                        </a:spcBef>
                        <a:defRPr sz="2400">
                          <a:solidFill>
                            <a:srgbClr val="004B78"/>
                          </a:solidFill>
                          <a:latin typeface="Georgia" pitchFamily="18" charset="0"/>
                          <a:cs typeface="Arial" pitchFamily="34" charset="0"/>
                        </a:defRPr>
                      </a:lvl2pPr>
                      <a:lvl3pPr marL="1143000" indent="-228600" eaLnBrk="0" hangingPunct="0">
                        <a:spcBef>
                          <a:spcPct val="20000"/>
                        </a:spcBef>
                        <a:defRPr sz="2000">
                          <a:solidFill>
                            <a:srgbClr val="004B78"/>
                          </a:solidFill>
                          <a:latin typeface="Georgia" pitchFamily="18" charset="0"/>
                          <a:cs typeface="Arial" pitchFamily="34" charset="0"/>
                        </a:defRPr>
                      </a:lvl3pPr>
                      <a:lvl4pPr marL="1600200" indent="-228600" eaLnBrk="0" hangingPunct="0">
                        <a:spcBef>
                          <a:spcPct val="20000"/>
                        </a:spcBef>
                        <a:defRPr>
                          <a:solidFill>
                            <a:srgbClr val="004B78"/>
                          </a:solidFill>
                          <a:latin typeface="Georgia" pitchFamily="18" charset="0"/>
                          <a:cs typeface="Arial" pitchFamily="34" charset="0"/>
                        </a:defRPr>
                      </a:lvl4pPr>
                      <a:lvl5pPr marL="2057400" indent="-228600" eaLnBrk="0" hangingPunct="0">
                        <a:spcBef>
                          <a:spcPct val="20000"/>
                        </a:spcBef>
                        <a:defRPr>
                          <a:solidFill>
                            <a:srgbClr val="004B78"/>
                          </a:solidFill>
                          <a:latin typeface="Georgia" pitchFamily="18" charset="0"/>
                          <a:cs typeface="Arial" pitchFamily="34" charset="0"/>
                        </a:defRPr>
                      </a:lvl5pPr>
                      <a:lvl6pPr marL="2514600" indent="-228600" eaLnBrk="0" fontAlgn="base" hangingPunct="0">
                        <a:spcBef>
                          <a:spcPct val="20000"/>
                        </a:spcBef>
                        <a:spcAft>
                          <a:spcPct val="0"/>
                        </a:spcAft>
                        <a:defRPr>
                          <a:solidFill>
                            <a:srgbClr val="004B78"/>
                          </a:solidFill>
                          <a:latin typeface="Georgia" pitchFamily="18" charset="0"/>
                          <a:cs typeface="Arial" pitchFamily="34" charset="0"/>
                        </a:defRPr>
                      </a:lvl6pPr>
                      <a:lvl7pPr marL="2971800" indent="-228600" eaLnBrk="0" fontAlgn="base" hangingPunct="0">
                        <a:spcBef>
                          <a:spcPct val="20000"/>
                        </a:spcBef>
                        <a:spcAft>
                          <a:spcPct val="0"/>
                        </a:spcAft>
                        <a:defRPr>
                          <a:solidFill>
                            <a:srgbClr val="004B78"/>
                          </a:solidFill>
                          <a:latin typeface="Georgia" pitchFamily="18" charset="0"/>
                          <a:cs typeface="Arial" pitchFamily="34" charset="0"/>
                        </a:defRPr>
                      </a:lvl7pPr>
                      <a:lvl8pPr marL="3429000" indent="-228600" eaLnBrk="0" fontAlgn="base" hangingPunct="0">
                        <a:spcBef>
                          <a:spcPct val="20000"/>
                        </a:spcBef>
                        <a:spcAft>
                          <a:spcPct val="0"/>
                        </a:spcAft>
                        <a:defRPr>
                          <a:solidFill>
                            <a:srgbClr val="004B78"/>
                          </a:solidFill>
                          <a:latin typeface="Georgia" pitchFamily="18" charset="0"/>
                          <a:cs typeface="Arial" pitchFamily="34" charset="0"/>
                        </a:defRPr>
                      </a:lvl8pPr>
                      <a:lvl9pPr marL="3886200" indent="-228600" eaLnBrk="0" fontAlgn="base" hangingPunct="0">
                        <a:spcBef>
                          <a:spcPct val="20000"/>
                        </a:spcBef>
                        <a:spcAft>
                          <a:spcPct val="0"/>
                        </a:spcAft>
                        <a:defRPr>
                          <a:solidFill>
                            <a:srgbClr val="004B78"/>
                          </a:solidFill>
                          <a:latin typeface="Georgia" pitchFamily="18"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smtClean="0">
                          <a:ln>
                            <a:noFill/>
                          </a:ln>
                          <a:solidFill>
                            <a:schemeClr val="tx2"/>
                          </a:solidFill>
                          <a:effectLst/>
                          <a:latin typeface="Georgia" pitchFamily="18" charset="0"/>
                          <a:cs typeface="Arial" pitchFamily="34" charset="0"/>
                        </a:rPr>
                        <a:t>102-104</a:t>
                      </a:r>
                      <a:endParaRPr kumimoji="0" lang="en-US" altLang="en-US" sz="1800" b="1" i="0" u="none" strike="noStrike" cap="none" normalizeH="0" baseline="0" smtClean="0">
                        <a:ln>
                          <a:noFill/>
                        </a:ln>
                        <a:solidFill>
                          <a:schemeClr val="tx2"/>
                        </a:solidFill>
                        <a:effectLst/>
                        <a:latin typeface="Georgia" pitchFamily="18" charset="0"/>
                        <a:cs typeface="Arial"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eaLnBrk="0" hangingPunct="0">
                        <a:spcBef>
                          <a:spcPct val="20000"/>
                        </a:spcBef>
                        <a:defRPr sz="2800">
                          <a:solidFill>
                            <a:srgbClr val="004B78"/>
                          </a:solidFill>
                          <a:latin typeface="Georgia" pitchFamily="18" charset="0"/>
                          <a:cs typeface="Arial" pitchFamily="34" charset="0"/>
                        </a:defRPr>
                      </a:lvl1pPr>
                      <a:lvl2pPr marL="742950" indent="-285750" eaLnBrk="0" hangingPunct="0">
                        <a:spcBef>
                          <a:spcPct val="20000"/>
                        </a:spcBef>
                        <a:defRPr sz="2400">
                          <a:solidFill>
                            <a:srgbClr val="004B78"/>
                          </a:solidFill>
                          <a:latin typeface="Georgia" pitchFamily="18" charset="0"/>
                          <a:cs typeface="Arial" pitchFamily="34" charset="0"/>
                        </a:defRPr>
                      </a:lvl2pPr>
                      <a:lvl3pPr marL="1143000" indent="-228600" eaLnBrk="0" hangingPunct="0">
                        <a:spcBef>
                          <a:spcPct val="20000"/>
                        </a:spcBef>
                        <a:defRPr sz="2000">
                          <a:solidFill>
                            <a:srgbClr val="004B78"/>
                          </a:solidFill>
                          <a:latin typeface="Georgia" pitchFamily="18" charset="0"/>
                          <a:cs typeface="Arial" pitchFamily="34" charset="0"/>
                        </a:defRPr>
                      </a:lvl3pPr>
                      <a:lvl4pPr marL="1600200" indent="-228600" eaLnBrk="0" hangingPunct="0">
                        <a:spcBef>
                          <a:spcPct val="20000"/>
                        </a:spcBef>
                        <a:defRPr>
                          <a:solidFill>
                            <a:srgbClr val="004B78"/>
                          </a:solidFill>
                          <a:latin typeface="Georgia" pitchFamily="18" charset="0"/>
                          <a:cs typeface="Arial" pitchFamily="34" charset="0"/>
                        </a:defRPr>
                      </a:lvl4pPr>
                      <a:lvl5pPr marL="2057400" indent="-228600" eaLnBrk="0" hangingPunct="0">
                        <a:spcBef>
                          <a:spcPct val="20000"/>
                        </a:spcBef>
                        <a:defRPr>
                          <a:solidFill>
                            <a:srgbClr val="004B78"/>
                          </a:solidFill>
                          <a:latin typeface="Georgia" pitchFamily="18" charset="0"/>
                          <a:cs typeface="Arial" pitchFamily="34" charset="0"/>
                        </a:defRPr>
                      </a:lvl5pPr>
                      <a:lvl6pPr marL="2514600" indent="-228600" eaLnBrk="0" fontAlgn="base" hangingPunct="0">
                        <a:spcBef>
                          <a:spcPct val="20000"/>
                        </a:spcBef>
                        <a:spcAft>
                          <a:spcPct val="0"/>
                        </a:spcAft>
                        <a:defRPr>
                          <a:solidFill>
                            <a:srgbClr val="004B78"/>
                          </a:solidFill>
                          <a:latin typeface="Georgia" pitchFamily="18" charset="0"/>
                          <a:cs typeface="Arial" pitchFamily="34" charset="0"/>
                        </a:defRPr>
                      </a:lvl6pPr>
                      <a:lvl7pPr marL="2971800" indent="-228600" eaLnBrk="0" fontAlgn="base" hangingPunct="0">
                        <a:spcBef>
                          <a:spcPct val="20000"/>
                        </a:spcBef>
                        <a:spcAft>
                          <a:spcPct val="0"/>
                        </a:spcAft>
                        <a:defRPr>
                          <a:solidFill>
                            <a:srgbClr val="004B78"/>
                          </a:solidFill>
                          <a:latin typeface="Georgia" pitchFamily="18" charset="0"/>
                          <a:cs typeface="Arial" pitchFamily="34" charset="0"/>
                        </a:defRPr>
                      </a:lvl7pPr>
                      <a:lvl8pPr marL="3429000" indent="-228600" eaLnBrk="0" fontAlgn="base" hangingPunct="0">
                        <a:spcBef>
                          <a:spcPct val="20000"/>
                        </a:spcBef>
                        <a:spcAft>
                          <a:spcPct val="0"/>
                        </a:spcAft>
                        <a:defRPr>
                          <a:solidFill>
                            <a:srgbClr val="004B78"/>
                          </a:solidFill>
                          <a:latin typeface="Georgia" pitchFamily="18" charset="0"/>
                          <a:cs typeface="Arial" pitchFamily="34" charset="0"/>
                        </a:defRPr>
                      </a:lvl8pPr>
                      <a:lvl9pPr marL="3886200" indent="-228600" eaLnBrk="0" fontAlgn="base" hangingPunct="0">
                        <a:spcBef>
                          <a:spcPct val="20000"/>
                        </a:spcBef>
                        <a:spcAft>
                          <a:spcPct val="0"/>
                        </a:spcAft>
                        <a:defRPr>
                          <a:solidFill>
                            <a:srgbClr val="004B78"/>
                          </a:solidFill>
                          <a:latin typeface="Georgia" pitchFamily="18"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smtClean="0">
                          <a:ln>
                            <a:noFill/>
                          </a:ln>
                          <a:solidFill>
                            <a:schemeClr val="tx2"/>
                          </a:solidFill>
                          <a:effectLst/>
                          <a:latin typeface="Georgia" pitchFamily="18" charset="0"/>
                          <a:cs typeface="Arial" pitchFamily="34" charset="0"/>
                        </a:rPr>
                        <a:t>36.7</a:t>
                      </a:r>
                      <a:endParaRPr kumimoji="0" lang="en-US" altLang="en-US" sz="1800" b="1" i="0" u="none" strike="noStrike" cap="none" normalizeH="0" baseline="0" smtClean="0">
                        <a:ln>
                          <a:noFill/>
                        </a:ln>
                        <a:solidFill>
                          <a:schemeClr val="tx2"/>
                        </a:solidFill>
                        <a:effectLst/>
                        <a:latin typeface="Georgia" pitchFamily="18" charset="0"/>
                        <a:cs typeface="Arial"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eaLnBrk="0" hangingPunct="0">
                        <a:spcBef>
                          <a:spcPct val="20000"/>
                        </a:spcBef>
                        <a:defRPr sz="2800">
                          <a:solidFill>
                            <a:srgbClr val="004B78"/>
                          </a:solidFill>
                          <a:latin typeface="Georgia" pitchFamily="18" charset="0"/>
                          <a:cs typeface="Arial" pitchFamily="34" charset="0"/>
                        </a:defRPr>
                      </a:lvl1pPr>
                      <a:lvl2pPr marL="742950" indent="-285750" eaLnBrk="0" hangingPunct="0">
                        <a:spcBef>
                          <a:spcPct val="20000"/>
                        </a:spcBef>
                        <a:defRPr sz="2400">
                          <a:solidFill>
                            <a:srgbClr val="004B78"/>
                          </a:solidFill>
                          <a:latin typeface="Georgia" pitchFamily="18" charset="0"/>
                          <a:cs typeface="Arial" pitchFamily="34" charset="0"/>
                        </a:defRPr>
                      </a:lvl2pPr>
                      <a:lvl3pPr marL="1143000" indent="-228600" eaLnBrk="0" hangingPunct="0">
                        <a:spcBef>
                          <a:spcPct val="20000"/>
                        </a:spcBef>
                        <a:defRPr sz="2000">
                          <a:solidFill>
                            <a:srgbClr val="004B78"/>
                          </a:solidFill>
                          <a:latin typeface="Georgia" pitchFamily="18" charset="0"/>
                          <a:cs typeface="Arial" pitchFamily="34" charset="0"/>
                        </a:defRPr>
                      </a:lvl3pPr>
                      <a:lvl4pPr marL="1600200" indent="-228600" eaLnBrk="0" hangingPunct="0">
                        <a:spcBef>
                          <a:spcPct val="20000"/>
                        </a:spcBef>
                        <a:defRPr>
                          <a:solidFill>
                            <a:srgbClr val="004B78"/>
                          </a:solidFill>
                          <a:latin typeface="Georgia" pitchFamily="18" charset="0"/>
                          <a:cs typeface="Arial" pitchFamily="34" charset="0"/>
                        </a:defRPr>
                      </a:lvl4pPr>
                      <a:lvl5pPr marL="2057400" indent="-228600" eaLnBrk="0" hangingPunct="0">
                        <a:spcBef>
                          <a:spcPct val="20000"/>
                        </a:spcBef>
                        <a:defRPr>
                          <a:solidFill>
                            <a:srgbClr val="004B78"/>
                          </a:solidFill>
                          <a:latin typeface="Georgia" pitchFamily="18" charset="0"/>
                          <a:cs typeface="Arial" pitchFamily="34" charset="0"/>
                        </a:defRPr>
                      </a:lvl5pPr>
                      <a:lvl6pPr marL="2514600" indent="-228600" eaLnBrk="0" fontAlgn="base" hangingPunct="0">
                        <a:spcBef>
                          <a:spcPct val="20000"/>
                        </a:spcBef>
                        <a:spcAft>
                          <a:spcPct val="0"/>
                        </a:spcAft>
                        <a:defRPr>
                          <a:solidFill>
                            <a:srgbClr val="004B78"/>
                          </a:solidFill>
                          <a:latin typeface="Georgia" pitchFamily="18" charset="0"/>
                          <a:cs typeface="Arial" pitchFamily="34" charset="0"/>
                        </a:defRPr>
                      </a:lvl6pPr>
                      <a:lvl7pPr marL="2971800" indent="-228600" eaLnBrk="0" fontAlgn="base" hangingPunct="0">
                        <a:spcBef>
                          <a:spcPct val="20000"/>
                        </a:spcBef>
                        <a:spcAft>
                          <a:spcPct val="0"/>
                        </a:spcAft>
                        <a:defRPr>
                          <a:solidFill>
                            <a:srgbClr val="004B78"/>
                          </a:solidFill>
                          <a:latin typeface="Georgia" pitchFamily="18" charset="0"/>
                          <a:cs typeface="Arial" pitchFamily="34" charset="0"/>
                        </a:defRPr>
                      </a:lvl7pPr>
                      <a:lvl8pPr marL="3429000" indent="-228600" eaLnBrk="0" fontAlgn="base" hangingPunct="0">
                        <a:spcBef>
                          <a:spcPct val="20000"/>
                        </a:spcBef>
                        <a:spcAft>
                          <a:spcPct val="0"/>
                        </a:spcAft>
                        <a:defRPr>
                          <a:solidFill>
                            <a:srgbClr val="004B78"/>
                          </a:solidFill>
                          <a:latin typeface="Georgia" pitchFamily="18" charset="0"/>
                          <a:cs typeface="Arial" pitchFamily="34" charset="0"/>
                        </a:defRPr>
                      </a:lvl8pPr>
                      <a:lvl9pPr marL="3886200" indent="-228600" eaLnBrk="0" fontAlgn="base" hangingPunct="0">
                        <a:spcBef>
                          <a:spcPct val="20000"/>
                        </a:spcBef>
                        <a:spcAft>
                          <a:spcPct val="0"/>
                        </a:spcAft>
                        <a:defRPr>
                          <a:solidFill>
                            <a:srgbClr val="004B78"/>
                          </a:solidFill>
                          <a:latin typeface="Georgia" pitchFamily="18"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smtClean="0">
                          <a:ln>
                            <a:noFill/>
                          </a:ln>
                          <a:solidFill>
                            <a:schemeClr val="tx2"/>
                          </a:solidFill>
                          <a:effectLst/>
                          <a:latin typeface="Georgia" pitchFamily="18" charset="0"/>
                          <a:cs typeface="Arial" pitchFamily="34" charset="0"/>
                        </a:rPr>
                        <a:t>34.6</a:t>
                      </a:r>
                      <a:endParaRPr kumimoji="0" lang="en-US" altLang="en-US" sz="1800" b="1" i="0" u="none" strike="noStrike" cap="none" normalizeH="0" baseline="0" dirty="0" smtClean="0">
                        <a:ln>
                          <a:noFill/>
                        </a:ln>
                        <a:solidFill>
                          <a:schemeClr val="tx2"/>
                        </a:solidFill>
                        <a:effectLst/>
                        <a:latin typeface="Georgia" pitchFamily="18" charset="0"/>
                        <a:cs typeface="Arial"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bl>
          </a:graphicData>
        </a:graphic>
      </p:graphicFrame>
      <p:sp>
        <p:nvSpPr>
          <p:cNvPr id="112689" name="Title 1"/>
          <p:cNvSpPr>
            <a:spLocks noGrp="1"/>
          </p:cNvSpPr>
          <p:nvPr>
            <p:ph type="title"/>
          </p:nvPr>
        </p:nvSpPr>
        <p:spPr>
          <a:xfrm>
            <a:off x="1166813" y="198438"/>
            <a:ext cx="8229600" cy="1143000"/>
          </a:xfrm>
        </p:spPr>
        <p:txBody>
          <a:bodyPr/>
          <a:lstStyle/>
          <a:p>
            <a:pPr eaLnBrk="1" hangingPunct="1"/>
            <a:r>
              <a:rPr lang="en-GB" altLang="en-US" smtClean="0">
                <a:solidFill>
                  <a:srgbClr val="0070C0"/>
                </a:solidFill>
              </a:rPr>
              <a:t>SURVEYS OF CARTEL OVERCHARGES</a:t>
            </a:r>
            <a:endParaRPr lang="en-US" altLang="en-US" smtClean="0">
              <a:solidFill>
                <a:srgbClr val="0070C0"/>
              </a:solidFill>
            </a:endParaRPr>
          </a:p>
        </p:txBody>
      </p:sp>
      <p:sp>
        <p:nvSpPr>
          <p:cNvPr id="112690" name="TextBox 4"/>
          <p:cNvSpPr txBox="1">
            <a:spLocks noChangeArrowheads="1"/>
          </p:cNvSpPr>
          <p:nvPr/>
        </p:nvSpPr>
        <p:spPr bwMode="auto">
          <a:xfrm>
            <a:off x="500063" y="6215063"/>
            <a:ext cx="3248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eaLnBrk="1" hangingPunct="1">
              <a:spcBef>
                <a:spcPct val="0"/>
              </a:spcBef>
              <a:buClrTx/>
              <a:buFontTx/>
              <a:buNone/>
            </a:pPr>
            <a:r>
              <a:rPr lang="en-US" altLang="en-US" sz="1400" i="1">
                <a:solidFill>
                  <a:schemeClr val="bg1"/>
                </a:solidFill>
                <a:latin typeface="Arial" pitchFamily="34" charset="0"/>
              </a:rPr>
              <a:t>Source</a:t>
            </a:r>
            <a:r>
              <a:rPr lang="en-US" altLang="en-US" sz="1400">
                <a:solidFill>
                  <a:schemeClr val="bg1"/>
                </a:solidFill>
                <a:latin typeface="Arial" pitchFamily="34" charset="0"/>
              </a:rPr>
              <a:t>:  Connor and Bolotova (2006)</a:t>
            </a:r>
          </a:p>
        </p:txBody>
      </p:sp>
      <p:sp>
        <p:nvSpPr>
          <p:cNvPr id="11269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eaLnBrk="1" hangingPunct="1">
              <a:spcBef>
                <a:spcPct val="0"/>
              </a:spcBef>
              <a:buClrTx/>
              <a:buFontTx/>
              <a:buNone/>
            </a:pPr>
            <a:fld id="{FD8E1950-CBEF-4F8A-AF19-C74AD50C1EEC}" type="slidenum">
              <a:rPr lang="en-US" altLang="en-US" sz="1000" smtClean="0">
                <a:solidFill>
                  <a:schemeClr val="bg1"/>
                </a:solidFill>
                <a:latin typeface="Arial" pitchFamily="34" charset="0"/>
              </a:rPr>
              <a:pPr eaLnBrk="1" hangingPunct="1">
                <a:spcBef>
                  <a:spcPct val="0"/>
                </a:spcBef>
                <a:buClrTx/>
                <a:buFontTx/>
                <a:buNone/>
              </a:pPr>
              <a:t>9</a:t>
            </a:fld>
            <a:endParaRPr lang="en-US" altLang="en-US" sz="1000" smtClean="0">
              <a:solidFill>
                <a:schemeClr val="bg1"/>
              </a:solidFill>
              <a:latin typeface="Arial" pitchFamily="34" charset="0"/>
            </a:endParaRPr>
          </a:p>
        </p:txBody>
      </p:sp>
    </p:spTree>
  </p:cSld>
  <p:clrMapOvr>
    <a:masterClrMapping/>
  </p:clrMapOvr>
  <p:timing>
    <p:tnLst>
      <p:par>
        <p:cTn id="1" dur="indefinite" restart="never" nodeType="tmRoot"/>
      </p:par>
    </p:tnLst>
  </p:timing>
</p:sld>
</file>

<file path=ppt/theme/_rels/theme22.xml.rels><?xml version="1.0" encoding="UTF-8" standalone="yes"?>
<Relationships xmlns="http://schemas.openxmlformats.org/package/2006/relationships"><Relationship Id="rId1" Type="http://schemas.openxmlformats.org/officeDocument/2006/relationships/image" Target="../media/image22.jpeg"/></Relationships>
</file>

<file path=ppt/theme/theme1.xml><?xml version="1.0" encoding="utf-8"?>
<a:theme xmlns:a="http://schemas.openxmlformats.org/drawingml/2006/main" name="OECD_Blue_EN">
  <a:themeElements>
    <a:clrScheme name="OECD_Blue_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ECD_Blue_EN">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Helvetica 65 Medium"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Helvetica 65 Medium" pitchFamily="34" charset="0"/>
          </a:defRPr>
        </a:defPPr>
      </a:lstStyle>
    </a:lnDef>
  </a:objectDefaults>
  <a:extraClrSchemeLst>
    <a:extraClrScheme>
      <a:clrScheme name="OECD_Blue_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ECD_Blue_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ECD_Blue_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ECD_Blue_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ECD_Blue_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ECD_Blue_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ECD_Blue_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ECD_Blue_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ECD_Blue_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ECD_Blue_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ECD_Blue_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ECD_Blue_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OECD_Blue_EN">
  <a:themeElements>
    <a:clrScheme name="OECD_Blue_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ECD_Blue_EN">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Helvetica 65 Medium"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Helvetica 65 Medium" charset="0"/>
          </a:defRPr>
        </a:defPPr>
      </a:lstStyle>
    </a:lnDef>
  </a:objectDefaults>
  <a:extraClrSchemeLst>
    <a:extraClrScheme>
      <a:clrScheme name="OECD_Blue_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ECD_Blue_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ECD_Blue_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ECD_Blue_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ECD_Blue_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ECD_Blue_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ECD_Blue_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ECD_Blue_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ECD_Blue_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ECD_Blue_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ECD_Blue_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ECD_Blue_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OECD_Blue_EN">
  <a:themeElements>
    <a:clrScheme name="OECD_Blue_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ECD_Blue_EN">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Helvetica 65 Medium"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Helvetica 65 Medium" charset="0"/>
          </a:defRPr>
        </a:defPPr>
      </a:lstStyle>
    </a:lnDef>
  </a:objectDefaults>
  <a:extraClrSchemeLst>
    <a:extraClrScheme>
      <a:clrScheme name="OECD_Blue_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ECD_Blue_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ECD_Blue_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ECD_Blue_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ECD_Blue_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ECD_Blue_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ECD_Blue_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ECD_Blue_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ECD_Blue_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ECD_Blue_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ECD_Blue_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ECD_Blue_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ecd_50A_Eng_BD">
  <a:themeElements>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DE_White_FR">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lnDef>
  </a:objectDefaults>
  <a:extraClrSchemeLst>
    <a:extraClrScheme>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DE_White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DE_White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DE_White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DE_White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DE_White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DE_White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DE_White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DE_White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DE_White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DE_White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DE_White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oecd_50A_Eng_BD">
  <a:themeElements>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DE_White_FR">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lnDef>
  </a:objectDefaults>
  <a:extraClrSchemeLst>
    <a:extraClrScheme>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DE_White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DE_White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DE_White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DE_White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DE_White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DE_White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DE_White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DE_White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DE_White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DE_White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DE_White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oecd_50A_Eng_BD">
  <a:themeElements>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DE_White_FR">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lnDef>
  </a:objectDefaults>
  <a:extraClrSchemeLst>
    <a:extraClrScheme>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DE_White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DE_White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DE_White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DE_White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DE_White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DE_White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DE_White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DE_White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DE_White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DE_White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DE_White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3_oecd_50A_Eng_BD">
  <a:themeElements>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DE_White_FR">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lnDef>
  </a:objectDefaults>
  <a:extraClrSchemeLst>
    <a:extraClrScheme>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DE_White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DE_White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DE_White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DE_White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DE_White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DE_White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DE_White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DE_White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DE_White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DE_White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DE_White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4_oecd_50A_Eng_BD">
  <a:themeElements>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DE_White_FR">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lnDef>
  </a:objectDefaults>
  <a:extraClrSchemeLst>
    <a:extraClrScheme>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DE_White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DE_White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DE_White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DE_White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DE_White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DE_White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DE_White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DE_White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DE_White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DE_White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DE_White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ecd_Eng_BD">
  <a:themeElements>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DE_White_FR">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lnDef>
  </a:objectDefaults>
  <a:extraClrSchemeLst>
    <a:extraClrScheme>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DE_White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DE_White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DE_White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DE_White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DE_White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DE_White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DE_White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DE_White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DE_White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DE_White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DE_White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5_oecd_50A_Eng_BD">
  <a:themeElements>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DE_White_FR">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lnDef>
  </a:objectDefaults>
  <a:extraClrSchemeLst>
    <a:extraClrScheme>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DE_White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DE_White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DE_White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DE_White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DE_White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DE_White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DE_White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DE_White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DE_White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DE_White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DE_White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6_oecd_50A_Eng_BD">
  <a:themeElements>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DE_White_FR">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lnDef>
  </a:objectDefaults>
  <a:extraClrSchemeLst>
    <a:extraClrScheme>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DE_White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DE_White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DE_White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DE_White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DE_White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DE_White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DE_White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DE_White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DE_White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DE_White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DE_White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ECD_White_EN">
  <a:themeElements>
    <a:clrScheme name="OECD_White_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ECD_White_EN">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Helvetica 65 Medium"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Helvetica 65 Medium" pitchFamily="34" charset="0"/>
          </a:defRPr>
        </a:defPPr>
      </a:lstStyle>
    </a:lnDef>
  </a:objectDefaults>
  <a:extraClrSchemeLst>
    <a:extraClrScheme>
      <a:clrScheme name="OECD_White_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ECD_White_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ECD_White_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ECD_White_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ECD_White_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ECD_White_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ECD_White_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ECD_White_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ECD_White_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ECD_White_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ECD_White_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ECD_White_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7_oecd_50A_Eng_BD">
  <a:themeElements>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DE_White_FR">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lnDef>
  </a:objectDefaults>
  <a:extraClrSchemeLst>
    <a:extraClrScheme>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DE_White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DE_White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DE_White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DE_White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DE_White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DE_White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DE_White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DE_White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DE_White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DE_White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DE_White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8_oecd_50A_Eng_BD">
  <a:themeElements>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DE_White_FR">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lnDef>
  </a:objectDefaults>
  <a:extraClrSchemeLst>
    <a:extraClrScheme>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DE_White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DE_White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DE_White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DE_White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DE_White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DE_White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DE_White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DE_White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DE_White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DE_White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DE_White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OECD_English_white">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CDE_Blue_FR">
  <a:themeElements>
    <a:clrScheme name="OCDE_Blu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Helvetica 65 Medium"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Helvetica 65 Medium" pitchFamily="34" charset="0"/>
          </a:defRPr>
        </a:defPPr>
      </a:lstStyle>
    </a:lnDef>
  </a:objectDefaults>
  <a:extraClrSchemeLst>
    <a:extraClrScheme>
      <a:clrScheme name="OCDE_Blu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DE_Blue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DE_Blue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DE_Blue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DE_Blue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DE_Blue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DE_Blue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DE_Blue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DE_Blue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DE_Blue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DE_Blue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DE_Blue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CDE_White_FR">
  <a:themeElements>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DE_White_FR">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Helvetica 65 Medium"/>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Helvetica 65 Medium"/>
          </a:defRPr>
        </a:defPPr>
      </a:lstStyle>
    </a:lnDef>
  </a:objectDefaults>
  <a:extraClrSchemeLst>
    <a:extraClrScheme>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DE_White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DE_White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DE_White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DE_White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DE_White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DE_White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DE_White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DE_White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DE_White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DE_White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DE_White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ECD_Blue_EN">
  <a:themeElements>
    <a:clrScheme name="OECD_Blue_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ECD_Blue_EN">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Helvetica 65 Medium"/>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Helvetica 65 Medium"/>
          </a:defRPr>
        </a:defPPr>
      </a:lstStyle>
    </a:lnDef>
  </a:objectDefaults>
  <a:extraClrSchemeLst>
    <a:extraClrScheme>
      <a:clrScheme name="OECD_Blue_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ECD_Blue_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ECD_Blue_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ECD_Blue_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ECD_Blue_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ECD_Blue_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ECD_Blue_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ECD_Blue_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ECD_Blue_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ECD_Blue_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ECD_Blue_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ECD_Blue_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ECD_Blue_EN">
  <a:themeElements>
    <a:clrScheme name="OECD_Blue_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ECD_Blue_EN">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Helvetica 65 Medium"/>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Helvetica 65 Medium"/>
          </a:defRPr>
        </a:defPPr>
      </a:lstStyle>
    </a:lnDef>
  </a:objectDefaults>
  <a:extraClrSchemeLst>
    <a:extraClrScheme>
      <a:clrScheme name="OECD_Blue_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ECD_Blue_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ECD_Blue_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ECD_Blue_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ECD_Blue_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ECD_Blue_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ECD_Blue_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ECD_Blue_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ECD_Blue_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ECD_Blue_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ECD_Blue_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ECD_Blue_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CDE_Blue_FR">
  <a:themeElements>
    <a:clrScheme name="OCDE_Blu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DE_Blue_FR">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Helvetica 65 Medium"/>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Helvetica 65 Medium"/>
          </a:defRPr>
        </a:defPPr>
      </a:lstStyle>
    </a:lnDef>
  </a:objectDefaults>
  <a:extraClrSchemeLst>
    <a:extraClrScheme>
      <a:clrScheme name="OCDE_Blu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DE_Blue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DE_Blue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DE_Blue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DE_Blue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DE_Blue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DE_Blue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DE_Blue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DE_Blue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DE_Blue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DE_Blue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DE_Blue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CDE_Blue_FR">
  <a:themeElements>
    <a:clrScheme name="OCDE_Blu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DE_Blue_FR">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Helvetica 65 Medium"/>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Helvetica 65 Medium"/>
          </a:defRPr>
        </a:defPPr>
      </a:lstStyle>
    </a:lnDef>
  </a:objectDefaults>
  <a:extraClrSchemeLst>
    <a:extraClrScheme>
      <a:clrScheme name="OCDE_Blu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DE_Blue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DE_Blue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DE_Blue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DE_Blue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DE_Blue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DE_Blue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DE_Blue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DE_Blue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DE_Blue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DE_Blue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DE_Blue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OCDE_Blue_FR">
  <a:themeElements>
    <a:clrScheme name="OCDE_Blu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DE_Blue_FR">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Helvetica 65 Medium"/>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Helvetica 65 Medium"/>
          </a:defRPr>
        </a:defPPr>
      </a:lstStyle>
    </a:lnDef>
  </a:objectDefaults>
  <a:extraClrSchemeLst>
    <a:extraClrScheme>
      <a:clrScheme name="OCDE_Blu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DE_Blue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DE_Blue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DE_Blue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DE_Blue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DE_Blue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DE_Blue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DE_Blue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DE_Blue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DE_Blue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DE_Blue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DE_Blue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4340D7FEE45240BB7ED9BE8521FD54" ma:contentTypeVersion="0" ma:contentTypeDescription="Create a new document." ma:contentTypeScope="" ma:versionID="fcb24c5bad6bdf552a0ef7cf90ca5fe9">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1C64472-4878-4FA3-8B2F-950FDB9EEC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1D55EC9A-2DDB-4631-99C1-1296441A4936}">
  <ds:schemaRefs>
    <ds:schemaRef ds:uri="http://schemas.microsoft.com/office/2006/metadata/longProperties"/>
  </ds:schemaRefs>
</ds:datastoreItem>
</file>

<file path=customXml/itemProps3.xml><?xml version="1.0" encoding="utf-8"?>
<ds:datastoreItem xmlns:ds="http://schemas.openxmlformats.org/officeDocument/2006/customXml" ds:itemID="{C4BC83A7-19BD-4A05-8CB7-F5D0F8783B5F}">
  <ds:schemaRefs>
    <ds:schemaRef ds:uri="http://schemas.microsoft.com/sharepoint/v3/contenttype/forms"/>
  </ds:schemaRefs>
</ds:datastoreItem>
</file>

<file path=customXml/itemProps4.xml><?xml version="1.0" encoding="utf-8"?>
<ds:datastoreItem xmlns:ds="http://schemas.openxmlformats.org/officeDocument/2006/customXml" ds:itemID="{BBE7BE50-1472-48F4-A543-BB90CE6D9A90}">
  <ds:schemaRefs>
    <ds:schemaRef ds:uri="http://schemas.microsoft.com/office/2006/documentManagement/types"/>
    <ds:schemaRef ds:uri="http://schemas.microsoft.com/office/2006/metadata/properties"/>
    <ds:schemaRef ds:uri="http://purl.org/dc/dcmitype/"/>
    <ds:schemaRef ds:uri="http://purl.org/dc/terms/"/>
    <ds:schemaRef ds:uri="http://www.w3.org/XML/1998/namespace"/>
    <ds:schemaRef ds:uri="http://purl.org/dc/elements/1.1/"/>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OECD_Blue_EN</Template>
  <TotalTime>9619</TotalTime>
  <Words>1590</Words>
  <Application>Microsoft Office PowerPoint</Application>
  <PresentationFormat>On-screen Show (4:3)</PresentationFormat>
  <Paragraphs>340</Paragraphs>
  <Slides>32</Slides>
  <Notes>19</Notes>
  <HiddenSlides>0</HiddenSlides>
  <MMClips>0</MMClips>
  <ScaleCrop>false</ScaleCrop>
  <HeadingPairs>
    <vt:vector size="8" baseType="variant">
      <vt:variant>
        <vt:lpstr>Fonts Used</vt:lpstr>
      </vt:variant>
      <vt:variant>
        <vt:i4>10</vt:i4>
      </vt:variant>
      <vt:variant>
        <vt:lpstr>Theme</vt:lpstr>
      </vt:variant>
      <vt:variant>
        <vt:i4>22</vt:i4>
      </vt:variant>
      <vt:variant>
        <vt:lpstr>Embedded OLE Servers</vt:lpstr>
      </vt:variant>
      <vt:variant>
        <vt:i4>1</vt:i4>
      </vt:variant>
      <vt:variant>
        <vt:lpstr>Slide Titles</vt:lpstr>
      </vt:variant>
      <vt:variant>
        <vt:i4>32</vt:i4>
      </vt:variant>
    </vt:vector>
  </HeadingPairs>
  <TitlesOfParts>
    <vt:vector size="65" baseType="lpstr">
      <vt:lpstr>Arial</vt:lpstr>
      <vt:lpstr>Helvetica</vt:lpstr>
      <vt:lpstr>Georgia</vt:lpstr>
      <vt:lpstr>Calibri</vt:lpstr>
      <vt:lpstr>Helvetica 65 Medium</vt:lpstr>
      <vt:lpstr>Arial Unicode MS</vt:lpstr>
      <vt:lpstr>Times New Roman</vt:lpstr>
      <vt:lpstr>Symbol</vt:lpstr>
      <vt:lpstr>Wingdings</vt:lpstr>
      <vt:lpstr>MS PGothic</vt:lpstr>
      <vt:lpstr>OECD_Blue_EN</vt:lpstr>
      <vt:lpstr>OECD_White_EN</vt:lpstr>
      <vt:lpstr>OCDE_Blue_FR</vt:lpstr>
      <vt:lpstr>OCDE_White_FR</vt:lpstr>
      <vt:lpstr>1_OECD_Blue_EN</vt:lpstr>
      <vt:lpstr>2_OECD_Blue_EN</vt:lpstr>
      <vt:lpstr>1_OCDE_Blue_FR</vt:lpstr>
      <vt:lpstr>2_OCDE_Blue_FR</vt:lpstr>
      <vt:lpstr>3_OCDE_Blue_FR</vt:lpstr>
      <vt:lpstr>3_OECD_Blue_EN</vt:lpstr>
      <vt:lpstr>4_OECD_Blue_EN</vt:lpstr>
      <vt:lpstr>oecd_50A_Eng_BD</vt:lpstr>
      <vt:lpstr>1_oecd_50A_Eng_BD</vt:lpstr>
      <vt:lpstr>2_oecd_50A_Eng_BD</vt:lpstr>
      <vt:lpstr>3_oecd_50A_Eng_BD</vt:lpstr>
      <vt:lpstr>4_oecd_50A_Eng_BD</vt:lpstr>
      <vt:lpstr>oecd_Eng_BD</vt:lpstr>
      <vt:lpstr>5_oecd_50A_Eng_BD</vt:lpstr>
      <vt:lpstr>6_oecd_50A_Eng_BD</vt:lpstr>
      <vt:lpstr>7_oecd_50A_Eng_BD</vt:lpstr>
      <vt:lpstr>8_oecd_50A_Eng_BD</vt:lpstr>
      <vt:lpstr>OECD_English_white</vt:lpstr>
      <vt:lpstr>Microsoft Office Excel 97-2003 Worksheet</vt:lpstr>
      <vt:lpstr>What is Bid rigging And why is it illegal</vt:lpstr>
      <vt:lpstr>STRUCTURE OF THE PRESENTATION</vt:lpstr>
      <vt:lpstr>MAIN POINTS</vt:lpstr>
      <vt:lpstr>WHY WORRY ABOUT BID RIGGING?</vt:lpstr>
      <vt:lpstr>Public Procurement Matters (4.3 trillion EUR spending per year in OECD)</vt:lpstr>
      <vt:lpstr>Public Procurement matters…</vt:lpstr>
      <vt:lpstr>IMPORTANCE OF COMPETITIVE PROCUREMENT</vt:lpstr>
      <vt:lpstr>INTERNATIONAL EXAMPLES </vt:lpstr>
      <vt:lpstr>SURVEYS OF CARTEL OVERCHARGES</vt:lpstr>
      <vt:lpstr>BID RIGGING – THE COSTS</vt:lpstr>
      <vt:lpstr>WHAT IS BIDDING?</vt:lpstr>
      <vt:lpstr>WHAT IS BID RIGGING?</vt:lpstr>
      <vt:lpstr>PowerPoint Presentation</vt:lpstr>
      <vt:lpstr>BID RIGGING – THE CAUSES</vt:lpstr>
      <vt:lpstr>BID RIGGING - COMMON FORMS</vt:lpstr>
      <vt:lpstr>BID RIGGING V. CORRUPTION</vt:lpstr>
      <vt:lpstr>A vicious circle</vt:lpstr>
      <vt:lpstr>TYPICAL EXAMPLES</vt:lpstr>
      <vt:lpstr>TYPICAL EXAMPLES</vt:lpstr>
      <vt:lpstr>TYPICAL EXAMPLES</vt:lpstr>
      <vt:lpstr>HOW TO FIGHT BID RIGGING EFFECTIVELY </vt:lpstr>
      <vt:lpstr>BID RIGGING CASES FROM AROUND THE WORLD</vt:lpstr>
      <vt:lpstr>Bid Rigging – Sanctions</vt:lpstr>
      <vt:lpstr>UK - CONSTRUCTION BID RIGGING</vt:lpstr>
      <vt:lpstr> THE NETHERLANDS – CONSTRUCTION CARTEL </vt:lpstr>
      <vt:lpstr>OECD Guidelines - 2009</vt:lpstr>
      <vt:lpstr>Guidelines of Competition Authorities</vt:lpstr>
      <vt:lpstr>OECD GUIDELINES FOR FIGHTING BID RIGGING</vt:lpstr>
      <vt:lpstr>CHECKLIST FOR DESIGNING TENDERS</vt:lpstr>
      <vt:lpstr>CHECKLIST FOR DETECTING BID RIGGING</vt:lpstr>
      <vt:lpstr>WHERE TO FIND THE OECD GUIDELINES?</vt:lpstr>
      <vt:lpstr>What is Bid rigging And why is it illegal</vt:lpstr>
    </vt:vector>
  </TitlesOfParts>
  <Company>OECD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arola_j</dc:creator>
  <cp:lastModifiedBy>THIEMANN Ania</cp:lastModifiedBy>
  <cp:revision>709</cp:revision>
  <cp:lastPrinted>2016-07-13T13:04:03Z</cp:lastPrinted>
  <dcterms:created xsi:type="dcterms:W3CDTF">2007-11-13T15:49:35Z</dcterms:created>
  <dcterms:modified xsi:type="dcterms:W3CDTF">2016-07-25T17:02:55Z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