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4"/>
  </p:notesMasterIdLst>
  <p:handoutMasterIdLst>
    <p:handoutMasterId r:id="rId35"/>
  </p:handoutMasterIdLst>
  <p:sldIdLst>
    <p:sldId id="256" r:id="rId2"/>
    <p:sldId id="270" r:id="rId3"/>
    <p:sldId id="299" r:id="rId4"/>
    <p:sldId id="278" r:id="rId5"/>
    <p:sldId id="301" r:id="rId6"/>
    <p:sldId id="273" r:id="rId7"/>
    <p:sldId id="281" r:id="rId8"/>
    <p:sldId id="346" r:id="rId9"/>
    <p:sldId id="268" r:id="rId10"/>
    <p:sldId id="314" r:id="rId11"/>
    <p:sldId id="334" r:id="rId12"/>
    <p:sldId id="335" r:id="rId13"/>
    <p:sldId id="333" r:id="rId14"/>
    <p:sldId id="337" r:id="rId15"/>
    <p:sldId id="336" r:id="rId16"/>
    <p:sldId id="338" r:id="rId17"/>
    <p:sldId id="339" r:id="rId18"/>
    <p:sldId id="340" r:id="rId19"/>
    <p:sldId id="341" r:id="rId20"/>
    <p:sldId id="343" r:id="rId21"/>
    <p:sldId id="332" r:id="rId22"/>
    <p:sldId id="331" r:id="rId23"/>
    <p:sldId id="328" r:id="rId24"/>
    <p:sldId id="321" r:id="rId25"/>
    <p:sldId id="322" r:id="rId26"/>
    <p:sldId id="323" r:id="rId27"/>
    <p:sldId id="325" r:id="rId28"/>
    <p:sldId id="311" r:id="rId29"/>
    <p:sldId id="312" r:id="rId30"/>
    <p:sldId id="320" r:id="rId31"/>
    <p:sldId id="294" r:id="rId32"/>
    <p:sldId id="300" r:id="rId33"/>
  </p:sldIdLst>
  <p:sldSz cx="9144000" cy="6858000" type="screen4x3"/>
  <p:notesSz cx="6761163" cy="99425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D13F"/>
    <a:srgbClr val="FF99FF"/>
    <a:srgbClr val="CC3300"/>
    <a:srgbClr val="A3F7C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392" y="-5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_rels/data14.xml.rels><?xml version="1.0" encoding="UTF-8" standalone="yes"?>
<Relationships xmlns="http://schemas.openxmlformats.org/package/2006/relationships"><Relationship Id="rId3" Type="http://schemas.openxmlformats.org/officeDocument/2006/relationships/hyperlink" Target="http://www.competitionauthority.co.bw/" TargetMode="External"/><Relationship Id="rId2" Type="http://schemas.openxmlformats.org/officeDocument/2006/relationships/hyperlink" Target="mailto:CA@competitionauthority.co.bw" TargetMode="External"/><Relationship Id="rId1" Type="http://schemas.openxmlformats.org/officeDocument/2006/relationships/hyperlink" Target="mailto:Thula.Kaira@competitionauthority.co.bw" TargetMode="External"/><Relationship Id="rId4" Type="http://schemas.openxmlformats.org/officeDocument/2006/relationships/image" Target="../media/image6.jpg"/></Relationships>
</file>

<file path=ppt/diagrams/_rels/data5.xml.rels><?xml version="1.0" encoding="UTF-8" standalone="yes"?>
<Relationships xmlns="http://schemas.openxmlformats.org/package/2006/relationships"><Relationship Id="rId1" Type="http://schemas.openxmlformats.org/officeDocument/2006/relationships/image" Target="../media/image4.png"/></Relationships>
</file>

<file path=ppt/diagrams/_rels/drawing5.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70D55F-B2C9-458E-A8FD-FA9B0CBCC9CA}" type="doc">
      <dgm:prSet loTypeId="urn:microsoft.com/office/officeart/2005/8/layout/vList2" loCatId="list" qsTypeId="urn:microsoft.com/office/officeart/2005/8/quickstyle/simple3" qsCatId="simple" csTypeId="urn:microsoft.com/office/officeart/2005/8/colors/accent0_2" csCatId="mainScheme" phldr="1"/>
      <dgm:spPr/>
      <dgm:t>
        <a:bodyPr/>
        <a:lstStyle/>
        <a:p>
          <a:endParaRPr lang="en-ZA"/>
        </a:p>
      </dgm:t>
    </dgm:pt>
    <dgm:pt modelId="{9476F60B-A2F2-49BF-BC96-F5C45B00E70B}">
      <dgm:prSet/>
      <dgm:spPr/>
      <dgm:t>
        <a:bodyPr/>
        <a:lstStyle/>
        <a:p>
          <a:pPr rtl="0"/>
          <a:r>
            <a:rPr lang="en-ZA" b="1" dirty="0" smtClean="0"/>
            <a:t>7. Birds of a feather…?</a:t>
          </a:r>
          <a:endParaRPr lang="en-ZA" b="1" dirty="0"/>
        </a:p>
      </dgm:t>
    </dgm:pt>
    <dgm:pt modelId="{35ECA691-617D-4AA3-AE55-D010A9698E1A}" type="parTrans" cxnId="{1DECB938-EB92-42BD-9FC4-90A008765DF9}">
      <dgm:prSet/>
      <dgm:spPr/>
      <dgm:t>
        <a:bodyPr/>
        <a:lstStyle/>
        <a:p>
          <a:endParaRPr lang="en-ZA"/>
        </a:p>
      </dgm:t>
    </dgm:pt>
    <dgm:pt modelId="{9756DF9B-82DB-4DF2-836C-2AE31BD8084C}" type="sibTrans" cxnId="{1DECB938-EB92-42BD-9FC4-90A008765DF9}">
      <dgm:prSet/>
      <dgm:spPr/>
      <dgm:t>
        <a:bodyPr/>
        <a:lstStyle/>
        <a:p>
          <a:endParaRPr lang="en-ZA"/>
        </a:p>
      </dgm:t>
    </dgm:pt>
    <dgm:pt modelId="{CC7D17F2-EA67-4E6C-8900-BB31BBEBAC23}">
      <dgm:prSet/>
      <dgm:spPr/>
      <dgm:t>
        <a:bodyPr/>
        <a:lstStyle/>
        <a:p>
          <a:pPr rtl="0"/>
          <a:r>
            <a:rPr lang="en-ZA" b="1" dirty="0" smtClean="0"/>
            <a:t>3. Principles of Competition Policy</a:t>
          </a:r>
          <a:endParaRPr lang="en-ZA" dirty="0"/>
        </a:p>
      </dgm:t>
    </dgm:pt>
    <dgm:pt modelId="{76CCCC63-8665-4B22-8958-E1C40F19530B}" type="sibTrans" cxnId="{C26EFAB8-A7BF-44C3-830F-602F4FDBCE3A}">
      <dgm:prSet/>
      <dgm:spPr/>
      <dgm:t>
        <a:bodyPr/>
        <a:lstStyle/>
        <a:p>
          <a:endParaRPr lang="en-ZA"/>
        </a:p>
      </dgm:t>
    </dgm:pt>
    <dgm:pt modelId="{D19EDFBE-4C88-4968-A090-1B85A118D553}" type="parTrans" cxnId="{C26EFAB8-A7BF-44C3-830F-602F4FDBCE3A}">
      <dgm:prSet/>
      <dgm:spPr/>
      <dgm:t>
        <a:bodyPr/>
        <a:lstStyle/>
        <a:p>
          <a:endParaRPr lang="en-ZA"/>
        </a:p>
      </dgm:t>
    </dgm:pt>
    <dgm:pt modelId="{841270E9-37DA-4A71-8870-6F9A3AF71162}">
      <dgm:prSet/>
      <dgm:spPr/>
      <dgm:t>
        <a:bodyPr/>
        <a:lstStyle/>
        <a:p>
          <a:pPr rtl="0"/>
          <a:r>
            <a:rPr lang="en-ZA" b="1" dirty="0" smtClean="0"/>
            <a:t>2. Why we should protect competition</a:t>
          </a:r>
          <a:endParaRPr lang="en-ZA" dirty="0"/>
        </a:p>
      </dgm:t>
    </dgm:pt>
    <dgm:pt modelId="{E7DD098A-8657-4C8C-A70B-C2A7DC7602CF}" type="sibTrans" cxnId="{3FECF7EF-D124-4030-8B75-B009C8273C97}">
      <dgm:prSet/>
      <dgm:spPr/>
      <dgm:t>
        <a:bodyPr/>
        <a:lstStyle/>
        <a:p>
          <a:endParaRPr lang="en-ZA"/>
        </a:p>
      </dgm:t>
    </dgm:pt>
    <dgm:pt modelId="{0B9DE9EC-4CF6-4DB5-A8FC-F181E0307A56}" type="parTrans" cxnId="{3FECF7EF-D124-4030-8B75-B009C8273C97}">
      <dgm:prSet/>
      <dgm:spPr/>
      <dgm:t>
        <a:bodyPr/>
        <a:lstStyle/>
        <a:p>
          <a:endParaRPr lang="en-ZA"/>
        </a:p>
      </dgm:t>
    </dgm:pt>
    <dgm:pt modelId="{A703EEA9-2F45-42C5-85FA-C7651D36B48C}">
      <dgm:prSet/>
      <dgm:spPr/>
      <dgm:t>
        <a:bodyPr/>
        <a:lstStyle/>
        <a:p>
          <a:pPr rtl="0"/>
          <a:r>
            <a:rPr lang="en-ZA" b="1" dirty="0" smtClean="0"/>
            <a:t>1. Introduction</a:t>
          </a:r>
          <a:endParaRPr lang="en-ZA" dirty="0"/>
        </a:p>
      </dgm:t>
    </dgm:pt>
    <dgm:pt modelId="{08C2642F-DF5D-465C-BAC4-CB340BC3D840}" type="sibTrans" cxnId="{1E0ACB34-AFDE-4108-AB4B-55A89460400C}">
      <dgm:prSet/>
      <dgm:spPr/>
      <dgm:t>
        <a:bodyPr/>
        <a:lstStyle/>
        <a:p>
          <a:endParaRPr lang="en-ZA"/>
        </a:p>
      </dgm:t>
    </dgm:pt>
    <dgm:pt modelId="{CF6D516D-CCE1-4B93-B757-FE96ED1709DB}" type="parTrans" cxnId="{1E0ACB34-AFDE-4108-AB4B-55A89460400C}">
      <dgm:prSet/>
      <dgm:spPr/>
      <dgm:t>
        <a:bodyPr/>
        <a:lstStyle/>
        <a:p>
          <a:endParaRPr lang="en-ZA"/>
        </a:p>
      </dgm:t>
    </dgm:pt>
    <dgm:pt modelId="{84904656-9415-416C-98C4-7CBAF6628060}">
      <dgm:prSet/>
      <dgm:spPr/>
      <dgm:t>
        <a:bodyPr/>
        <a:lstStyle/>
        <a:p>
          <a:pPr rtl="0"/>
          <a:r>
            <a:rPr lang="en-ZA" b="1" dirty="0" smtClean="0"/>
            <a:t>4. Botswana’s Competition Act</a:t>
          </a:r>
          <a:endParaRPr lang="en-ZA" b="1" dirty="0"/>
        </a:p>
      </dgm:t>
    </dgm:pt>
    <dgm:pt modelId="{23B1EAD0-4D74-4681-987C-185285E6DC8B}" type="parTrans" cxnId="{1B475B21-B9E9-4C63-A226-091F80C72643}">
      <dgm:prSet/>
      <dgm:spPr/>
      <dgm:t>
        <a:bodyPr/>
        <a:lstStyle/>
        <a:p>
          <a:endParaRPr lang="en-ZA"/>
        </a:p>
      </dgm:t>
    </dgm:pt>
    <dgm:pt modelId="{DA86F2CA-E99B-4B06-8788-68D3138EAB62}" type="sibTrans" cxnId="{1B475B21-B9E9-4C63-A226-091F80C72643}">
      <dgm:prSet/>
      <dgm:spPr/>
      <dgm:t>
        <a:bodyPr/>
        <a:lstStyle/>
        <a:p>
          <a:endParaRPr lang="en-ZA"/>
        </a:p>
      </dgm:t>
    </dgm:pt>
    <dgm:pt modelId="{78858852-4196-4F10-B58D-076D8825B10C}">
      <dgm:prSet/>
      <dgm:spPr/>
      <dgm:t>
        <a:bodyPr/>
        <a:lstStyle/>
        <a:p>
          <a:pPr rtl="0"/>
          <a:r>
            <a:rPr lang="en-ZA" b="1" dirty="0" smtClean="0"/>
            <a:t>5. How we operate</a:t>
          </a:r>
          <a:endParaRPr lang="en-ZA" b="1" dirty="0"/>
        </a:p>
      </dgm:t>
    </dgm:pt>
    <dgm:pt modelId="{EF91CE58-0EB3-4454-9014-1B210428C685}" type="parTrans" cxnId="{22191B33-0BB5-4C33-91AD-2F6B44DB8B92}">
      <dgm:prSet/>
      <dgm:spPr/>
      <dgm:t>
        <a:bodyPr/>
        <a:lstStyle/>
        <a:p>
          <a:endParaRPr lang="en-GB"/>
        </a:p>
      </dgm:t>
    </dgm:pt>
    <dgm:pt modelId="{FBBE6612-01BA-43D5-9B90-B3D70A1BBD95}" type="sibTrans" cxnId="{22191B33-0BB5-4C33-91AD-2F6B44DB8B92}">
      <dgm:prSet/>
      <dgm:spPr/>
      <dgm:t>
        <a:bodyPr/>
        <a:lstStyle/>
        <a:p>
          <a:endParaRPr lang="en-GB"/>
        </a:p>
      </dgm:t>
    </dgm:pt>
    <dgm:pt modelId="{C3ED0DB1-8B5C-4452-A22E-D8E84B2D5E0A}">
      <dgm:prSet/>
      <dgm:spPr/>
      <dgm:t>
        <a:bodyPr/>
        <a:lstStyle/>
        <a:p>
          <a:pPr rtl="0"/>
          <a:r>
            <a:rPr lang="en-ZA" b="1" dirty="0" smtClean="0"/>
            <a:t>6. Competition Policy &amp; Corruption</a:t>
          </a:r>
          <a:endParaRPr lang="en-ZA" b="1" dirty="0"/>
        </a:p>
      </dgm:t>
    </dgm:pt>
    <dgm:pt modelId="{F7F67AC7-A336-4AC2-AE65-22800F1276C0}" type="parTrans" cxnId="{D64462B6-527E-4572-B276-D4B26B7D0C8F}">
      <dgm:prSet/>
      <dgm:spPr/>
      <dgm:t>
        <a:bodyPr/>
        <a:lstStyle/>
        <a:p>
          <a:endParaRPr lang="en-GB"/>
        </a:p>
      </dgm:t>
    </dgm:pt>
    <dgm:pt modelId="{4426CE5F-1541-4F32-B635-0A0736088C80}" type="sibTrans" cxnId="{D64462B6-527E-4572-B276-D4B26B7D0C8F}">
      <dgm:prSet/>
      <dgm:spPr/>
      <dgm:t>
        <a:bodyPr/>
        <a:lstStyle/>
        <a:p>
          <a:endParaRPr lang="en-GB"/>
        </a:p>
      </dgm:t>
    </dgm:pt>
    <dgm:pt modelId="{12F251AA-D74C-4BA9-872C-CEA2539E95F1}" type="pres">
      <dgm:prSet presAssocID="{AA70D55F-B2C9-458E-A8FD-FA9B0CBCC9CA}" presName="linear" presStyleCnt="0">
        <dgm:presLayoutVars>
          <dgm:animLvl val="lvl"/>
          <dgm:resizeHandles val="exact"/>
        </dgm:presLayoutVars>
      </dgm:prSet>
      <dgm:spPr/>
      <dgm:t>
        <a:bodyPr/>
        <a:lstStyle/>
        <a:p>
          <a:endParaRPr lang="en-ZA"/>
        </a:p>
      </dgm:t>
    </dgm:pt>
    <dgm:pt modelId="{35AF14E9-8B09-4833-81A3-2A2D98077EE8}" type="pres">
      <dgm:prSet presAssocID="{A703EEA9-2F45-42C5-85FA-C7651D36B48C}" presName="parentText" presStyleLbl="node1" presStyleIdx="0" presStyleCnt="7">
        <dgm:presLayoutVars>
          <dgm:chMax val="0"/>
          <dgm:bulletEnabled val="1"/>
        </dgm:presLayoutVars>
      </dgm:prSet>
      <dgm:spPr/>
      <dgm:t>
        <a:bodyPr/>
        <a:lstStyle/>
        <a:p>
          <a:endParaRPr lang="en-ZA"/>
        </a:p>
      </dgm:t>
    </dgm:pt>
    <dgm:pt modelId="{1555A10A-E4A0-46E3-9C8C-334BA0374E01}" type="pres">
      <dgm:prSet presAssocID="{08C2642F-DF5D-465C-BAC4-CB340BC3D840}" presName="spacer" presStyleCnt="0"/>
      <dgm:spPr/>
    </dgm:pt>
    <dgm:pt modelId="{6015D923-3E55-4BEC-86F9-0705D0B4F434}" type="pres">
      <dgm:prSet presAssocID="{841270E9-37DA-4A71-8870-6F9A3AF71162}" presName="parentText" presStyleLbl="node1" presStyleIdx="1" presStyleCnt="7">
        <dgm:presLayoutVars>
          <dgm:chMax val="0"/>
          <dgm:bulletEnabled val="1"/>
        </dgm:presLayoutVars>
      </dgm:prSet>
      <dgm:spPr/>
      <dgm:t>
        <a:bodyPr/>
        <a:lstStyle/>
        <a:p>
          <a:endParaRPr lang="en-ZA"/>
        </a:p>
      </dgm:t>
    </dgm:pt>
    <dgm:pt modelId="{465C9666-01C1-452D-979F-4157AE06E385}" type="pres">
      <dgm:prSet presAssocID="{E7DD098A-8657-4C8C-A70B-C2A7DC7602CF}" presName="spacer" presStyleCnt="0"/>
      <dgm:spPr/>
    </dgm:pt>
    <dgm:pt modelId="{80B3CE48-FB30-4CA6-8FE3-FA254EC09207}" type="pres">
      <dgm:prSet presAssocID="{CC7D17F2-EA67-4E6C-8900-BB31BBEBAC23}" presName="parentText" presStyleLbl="node1" presStyleIdx="2" presStyleCnt="7">
        <dgm:presLayoutVars>
          <dgm:chMax val="0"/>
          <dgm:bulletEnabled val="1"/>
        </dgm:presLayoutVars>
      </dgm:prSet>
      <dgm:spPr/>
      <dgm:t>
        <a:bodyPr/>
        <a:lstStyle/>
        <a:p>
          <a:endParaRPr lang="en-ZA"/>
        </a:p>
      </dgm:t>
    </dgm:pt>
    <dgm:pt modelId="{77E23062-0BA7-4885-ACB4-4A1133511B6A}" type="pres">
      <dgm:prSet presAssocID="{76CCCC63-8665-4B22-8958-E1C40F19530B}" presName="spacer" presStyleCnt="0"/>
      <dgm:spPr/>
    </dgm:pt>
    <dgm:pt modelId="{C6E78EED-BAD8-4261-81C3-29986BD09522}" type="pres">
      <dgm:prSet presAssocID="{84904656-9415-416C-98C4-7CBAF6628060}" presName="parentText" presStyleLbl="node1" presStyleIdx="3" presStyleCnt="7">
        <dgm:presLayoutVars>
          <dgm:chMax val="0"/>
          <dgm:bulletEnabled val="1"/>
        </dgm:presLayoutVars>
      </dgm:prSet>
      <dgm:spPr/>
      <dgm:t>
        <a:bodyPr/>
        <a:lstStyle/>
        <a:p>
          <a:endParaRPr lang="en-ZA"/>
        </a:p>
      </dgm:t>
    </dgm:pt>
    <dgm:pt modelId="{9C347FF4-EFC3-402A-9211-AA11D623EB56}" type="pres">
      <dgm:prSet presAssocID="{DA86F2CA-E99B-4B06-8788-68D3138EAB62}" presName="spacer" presStyleCnt="0"/>
      <dgm:spPr/>
    </dgm:pt>
    <dgm:pt modelId="{4196D1FB-5EBD-4C87-A7BF-C17735B2EDCD}" type="pres">
      <dgm:prSet presAssocID="{78858852-4196-4F10-B58D-076D8825B10C}" presName="parentText" presStyleLbl="node1" presStyleIdx="4" presStyleCnt="7">
        <dgm:presLayoutVars>
          <dgm:chMax val="0"/>
          <dgm:bulletEnabled val="1"/>
        </dgm:presLayoutVars>
      </dgm:prSet>
      <dgm:spPr/>
      <dgm:t>
        <a:bodyPr/>
        <a:lstStyle/>
        <a:p>
          <a:endParaRPr lang="en-GB"/>
        </a:p>
      </dgm:t>
    </dgm:pt>
    <dgm:pt modelId="{AF6F2B33-3E47-4E37-A106-FF5F89B5ACBA}" type="pres">
      <dgm:prSet presAssocID="{FBBE6612-01BA-43D5-9B90-B3D70A1BBD95}" presName="spacer" presStyleCnt="0"/>
      <dgm:spPr/>
    </dgm:pt>
    <dgm:pt modelId="{AB2B8377-A0D7-4220-B52C-B913E51F1B9C}" type="pres">
      <dgm:prSet presAssocID="{C3ED0DB1-8B5C-4452-A22E-D8E84B2D5E0A}" presName="parentText" presStyleLbl="node1" presStyleIdx="5" presStyleCnt="7">
        <dgm:presLayoutVars>
          <dgm:chMax val="0"/>
          <dgm:bulletEnabled val="1"/>
        </dgm:presLayoutVars>
      </dgm:prSet>
      <dgm:spPr/>
      <dgm:t>
        <a:bodyPr/>
        <a:lstStyle/>
        <a:p>
          <a:endParaRPr lang="en-GB"/>
        </a:p>
      </dgm:t>
    </dgm:pt>
    <dgm:pt modelId="{05538E04-20E9-42B9-B3B4-11905E52F59C}" type="pres">
      <dgm:prSet presAssocID="{4426CE5F-1541-4F32-B635-0A0736088C80}" presName="spacer" presStyleCnt="0"/>
      <dgm:spPr/>
    </dgm:pt>
    <dgm:pt modelId="{440DA3E9-1C3B-4178-9D3D-566F8555A21D}" type="pres">
      <dgm:prSet presAssocID="{9476F60B-A2F2-49BF-BC96-F5C45B00E70B}" presName="parentText" presStyleLbl="node1" presStyleIdx="6" presStyleCnt="7">
        <dgm:presLayoutVars>
          <dgm:chMax val="0"/>
          <dgm:bulletEnabled val="1"/>
        </dgm:presLayoutVars>
      </dgm:prSet>
      <dgm:spPr/>
      <dgm:t>
        <a:bodyPr/>
        <a:lstStyle/>
        <a:p>
          <a:endParaRPr lang="en-ZA"/>
        </a:p>
      </dgm:t>
    </dgm:pt>
  </dgm:ptLst>
  <dgm:cxnLst>
    <dgm:cxn modelId="{B711BB36-468C-4267-A93B-2E8B80DBA73B}" type="presOf" srcId="{CC7D17F2-EA67-4E6C-8900-BB31BBEBAC23}" destId="{80B3CE48-FB30-4CA6-8FE3-FA254EC09207}" srcOrd="0" destOrd="0" presId="urn:microsoft.com/office/officeart/2005/8/layout/vList2"/>
    <dgm:cxn modelId="{6A9CE7AE-AB5F-4CD9-B5DD-C37BCAB24376}" type="presOf" srcId="{841270E9-37DA-4A71-8870-6F9A3AF71162}" destId="{6015D923-3E55-4BEC-86F9-0705D0B4F434}" srcOrd="0" destOrd="0" presId="urn:microsoft.com/office/officeart/2005/8/layout/vList2"/>
    <dgm:cxn modelId="{1E0ACB34-AFDE-4108-AB4B-55A89460400C}" srcId="{AA70D55F-B2C9-458E-A8FD-FA9B0CBCC9CA}" destId="{A703EEA9-2F45-42C5-85FA-C7651D36B48C}" srcOrd="0" destOrd="0" parTransId="{CF6D516D-CCE1-4B93-B757-FE96ED1709DB}" sibTransId="{08C2642F-DF5D-465C-BAC4-CB340BC3D840}"/>
    <dgm:cxn modelId="{1B475B21-B9E9-4C63-A226-091F80C72643}" srcId="{AA70D55F-B2C9-458E-A8FD-FA9B0CBCC9CA}" destId="{84904656-9415-416C-98C4-7CBAF6628060}" srcOrd="3" destOrd="0" parTransId="{23B1EAD0-4D74-4681-987C-185285E6DC8B}" sibTransId="{DA86F2CA-E99B-4B06-8788-68D3138EAB62}"/>
    <dgm:cxn modelId="{D64462B6-527E-4572-B276-D4B26B7D0C8F}" srcId="{AA70D55F-B2C9-458E-A8FD-FA9B0CBCC9CA}" destId="{C3ED0DB1-8B5C-4452-A22E-D8E84B2D5E0A}" srcOrd="5" destOrd="0" parTransId="{F7F67AC7-A336-4AC2-AE65-22800F1276C0}" sibTransId="{4426CE5F-1541-4F32-B635-0A0736088C80}"/>
    <dgm:cxn modelId="{1DECB938-EB92-42BD-9FC4-90A008765DF9}" srcId="{AA70D55F-B2C9-458E-A8FD-FA9B0CBCC9CA}" destId="{9476F60B-A2F2-49BF-BC96-F5C45B00E70B}" srcOrd="6" destOrd="0" parTransId="{35ECA691-617D-4AA3-AE55-D010A9698E1A}" sibTransId="{9756DF9B-82DB-4DF2-836C-2AE31BD8084C}"/>
    <dgm:cxn modelId="{3FECF7EF-D124-4030-8B75-B009C8273C97}" srcId="{AA70D55F-B2C9-458E-A8FD-FA9B0CBCC9CA}" destId="{841270E9-37DA-4A71-8870-6F9A3AF71162}" srcOrd="1" destOrd="0" parTransId="{0B9DE9EC-4CF6-4DB5-A8FC-F181E0307A56}" sibTransId="{E7DD098A-8657-4C8C-A70B-C2A7DC7602CF}"/>
    <dgm:cxn modelId="{638C60B3-6195-4FB7-8BA7-A26C19C3E105}" type="presOf" srcId="{78858852-4196-4F10-B58D-076D8825B10C}" destId="{4196D1FB-5EBD-4C87-A7BF-C17735B2EDCD}" srcOrd="0" destOrd="0" presId="urn:microsoft.com/office/officeart/2005/8/layout/vList2"/>
    <dgm:cxn modelId="{6BFCC885-7CFF-4AA1-BEC2-267F304B5261}" type="presOf" srcId="{84904656-9415-416C-98C4-7CBAF6628060}" destId="{C6E78EED-BAD8-4261-81C3-29986BD09522}" srcOrd="0" destOrd="0" presId="urn:microsoft.com/office/officeart/2005/8/layout/vList2"/>
    <dgm:cxn modelId="{F89F31AB-EDF6-4F70-9963-1E99BD0014E6}" type="presOf" srcId="{AA70D55F-B2C9-458E-A8FD-FA9B0CBCC9CA}" destId="{12F251AA-D74C-4BA9-872C-CEA2539E95F1}" srcOrd="0" destOrd="0" presId="urn:microsoft.com/office/officeart/2005/8/layout/vList2"/>
    <dgm:cxn modelId="{52E65FFE-9181-42F7-9C3F-B35A2A6E9AF0}" type="presOf" srcId="{A703EEA9-2F45-42C5-85FA-C7651D36B48C}" destId="{35AF14E9-8B09-4833-81A3-2A2D98077EE8}" srcOrd="0" destOrd="0" presId="urn:microsoft.com/office/officeart/2005/8/layout/vList2"/>
    <dgm:cxn modelId="{BDA768E2-D5DF-4ABB-911A-C6A640DD8E34}" type="presOf" srcId="{C3ED0DB1-8B5C-4452-A22E-D8E84B2D5E0A}" destId="{AB2B8377-A0D7-4220-B52C-B913E51F1B9C}" srcOrd="0" destOrd="0" presId="urn:microsoft.com/office/officeart/2005/8/layout/vList2"/>
    <dgm:cxn modelId="{C26EFAB8-A7BF-44C3-830F-602F4FDBCE3A}" srcId="{AA70D55F-B2C9-458E-A8FD-FA9B0CBCC9CA}" destId="{CC7D17F2-EA67-4E6C-8900-BB31BBEBAC23}" srcOrd="2" destOrd="0" parTransId="{D19EDFBE-4C88-4968-A090-1B85A118D553}" sibTransId="{76CCCC63-8665-4B22-8958-E1C40F19530B}"/>
    <dgm:cxn modelId="{0C77B91D-9A77-4BDA-8D5C-F5E28DBD36C9}" type="presOf" srcId="{9476F60B-A2F2-49BF-BC96-F5C45B00E70B}" destId="{440DA3E9-1C3B-4178-9D3D-566F8555A21D}" srcOrd="0" destOrd="0" presId="urn:microsoft.com/office/officeart/2005/8/layout/vList2"/>
    <dgm:cxn modelId="{22191B33-0BB5-4C33-91AD-2F6B44DB8B92}" srcId="{AA70D55F-B2C9-458E-A8FD-FA9B0CBCC9CA}" destId="{78858852-4196-4F10-B58D-076D8825B10C}" srcOrd="4" destOrd="0" parTransId="{EF91CE58-0EB3-4454-9014-1B210428C685}" sibTransId="{FBBE6612-01BA-43D5-9B90-B3D70A1BBD95}"/>
    <dgm:cxn modelId="{2D5E7A87-B80D-4032-8D9F-E5AAD6DACCCE}" type="presParOf" srcId="{12F251AA-D74C-4BA9-872C-CEA2539E95F1}" destId="{35AF14E9-8B09-4833-81A3-2A2D98077EE8}" srcOrd="0" destOrd="0" presId="urn:microsoft.com/office/officeart/2005/8/layout/vList2"/>
    <dgm:cxn modelId="{5A0047D6-A0A5-45BC-B673-1E7AB7DC2136}" type="presParOf" srcId="{12F251AA-D74C-4BA9-872C-CEA2539E95F1}" destId="{1555A10A-E4A0-46E3-9C8C-334BA0374E01}" srcOrd="1" destOrd="0" presId="urn:microsoft.com/office/officeart/2005/8/layout/vList2"/>
    <dgm:cxn modelId="{AF1C3AFD-E946-4CF8-808E-26237FC19187}" type="presParOf" srcId="{12F251AA-D74C-4BA9-872C-CEA2539E95F1}" destId="{6015D923-3E55-4BEC-86F9-0705D0B4F434}" srcOrd="2" destOrd="0" presId="urn:microsoft.com/office/officeart/2005/8/layout/vList2"/>
    <dgm:cxn modelId="{EEF087F5-07CA-48D1-BC36-31FF3D733E11}" type="presParOf" srcId="{12F251AA-D74C-4BA9-872C-CEA2539E95F1}" destId="{465C9666-01C1-452D-979F-4157AE06E385}" srcOrd="3" destOrd="0" presId="urn:microsoft.com/office/officeart/2005/8/layout/vList2"/>
    <dgm:cxn modelId="{7931094F-BD14-46E6-A24F-4692438ADE83}" type="presParOf" srcId="{12F251AA-D74C-4BA9-872C-CEA2539E95F1}" destId="{80B3CE48-FB30-4CA6-8FE3-FA254EC09207}" srcOrd="4" destOrd="0" presId="urn:microsoft.com/office/officeart/2005/8/layout/vList2"/>
    <dgm:cxn modelId="{8EBE46BB-5E32-4A49-B220-76428357EE54}" type="presParOf" srcId="{12F251AA-D74C-4BA9-872C-CEA2539E95F1}" destId="{77E23062-0BA7-4885-ACB4-4A1133511B6A}" srcOrd="5" destOrd="0" presId="urn:microsoft.com/office/officeart/2005/8/layout/vList2"/>
    <dgm:cxn modelId="{79124F1A-9B1F-4751-88A4-67176DE3721B}" type="presParOf" srcId="{12F251AA-D74C-4BA9-872C-CEA2539E95F1}" destId="{C6E78EED-BAD8-4261-81C3-29986BD09522}" srcOrd="6" destOrd="0" presId="urn:microsoft.com/office/officeart/2005/8/layout/vList2"/>
    <dgm:cxn modelId="{177447DC-6EFE-4B57-9C3E-44A91325F1F7}" type="presParOf" srcId="{12F251AA-D74C-4BA9-872C-CEA2539E95F1}" destId="{9C347FF4-EFC3-402A-9211-AA11D623EB56}" srcOrd="7" destOrd="0" presId="urn:microsoft.com/office/officeart/2005/8/layout/vList2"/>
    <dgm:cxn modelId="{66C21FFD-D559-457F-BA92-EC4822AB407E}" type="presParOf" srcId="{12F251AA-D74C-4BA9-872C-CEA2539E95F1}" destId="{4196D1FB-5EBD-4C87-A7BF-C17735B2EDCD}" srcOrd="8" destOrd="0" presId="urn:microsoft.com/office/officeart/2005/8/layout/vList2"/>
    <dgm:cxn modelId="{F1DEAD70-62EF-43CC-99A4-3C147FD53767}" type="presParOf" srcId="{12F251AA-D74C-4BA9-872C-CEA2539E95F1}" destId="{AF6F2B33-3E47-4E37-A106-FF5F89B5ACBA}" srcOrd="9" destOrd="0" presId="urn:microsoft.com/office/officeart/2005/8/layout/vList2"/>
    <dgm:cxn modelId="{947D9646-B47B-4536-97E3-CB54EE0C3388}" type="presParOf" srcId="{12F251AA-D74C-4BA9-872C-CEA2539E95F1}" destId="{AB2B8377-A0D7-4220-B52C-B913E51F1B9C}" srcOrd="10" destOrd="0" presId="urn:microsoft.com/office/officeart/2005/8/layout/vList2"/>
    <dgm:cxn modelId="{B9E0AE6E-9153-419A-9199-80DCDB144AFD}" type="presParOf" srcId="{12F251AA-D74C-4BA9-872C-CEA2539E95F1}" destId="{05538E04-20E9-42B9-B3B4-11905E52F59C}" srcOrd="11" destOrd="0" presId="urn:microsoft.com/office/officeart/2005/8/layout/vList2"/>
    <dgm:cxn modelId="{E93CC431-EE80-4127-86C4-E1DA210C8DEA}" type="presParOf" srcId="{12F251AA-D74C-4BA9-872C-CEA2539E95F1}" destId="{440DA3E9-1C3B-4178-9D3D-566F8555A21D}" srcOrd="12" destOrd="0" presId="urn:microsoft.com/office/officeart/2005/8/layout/vList2"/>
  </dgm:cxnLst>
  <dgm:b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6BB24B3-C46E-4F07-9725-36D25A5E3B96}" type="doc">
      <dgm:prSet loTypeId="urn:microsoft.com/office/officeart/2005/8/layout/default" loCatId="list" qsTypeId="urn:microsoft.com/office/officeart/2005/8/quickstyle/simple3" qsCatId="simple" csTypeId="urn:microsoft.com/office/officeart/2005/8/colors/accent0_1" csCatId="mainScheme" phldr="1"/>
      <dgm:spPr/>
      <dgm:t>
        <a:bodyPr/>
        <a:lstStyle/>
        <a:p>
          <a:endParaRPr lang="en-ZA"/>
        </a:p>
      </dgm:t>
    </dgm:pt>
    <dgm:pt modelId="{E55FD402-84FA-4FEA-BBDB-C5A30845500C}">
      <dgm:prSet phldrT="[Text]" custT="1"/>
      <dgm:spPr>
        <a:solidFill>
          <a:srgbClr val="FF99FF"/>
        </a:solidFill>
      </dgm:spPr>
      <dgm:t>
        <a:bodyPr/>
        <a:lstStyle/>
        <a:p>
          <a:r>
            <a:rPr lang="en-ZA" sz="3200" b="1" dirty="0" smtClean="0"/>
            <a:t>The Law applies to:</a:t>
          </a:r>
          <a:endParaRPr lang="en-ZA" sz="3200" b="1" dirty="0"/>
        </a:p>
      </dgm:t>
    </dgm:pt>
    <dgm:pt modelId="{2BC5764A-3BD9-4583-BC31-2A7C50C41CC9}" type="parTrans" cxnId="{F778BCA1-F761-4682-86A8-462358C62EF4}">
      <dgm:prSet/>
      <dgm:spPr/>
      <dgm:t>
        <a:bodyPr/>
        <a:lstStyle/>
        <a:p>
          <a:endParaRPr lang="en-ZA" sz="3200" b="1"/>
        </a:p>
      </dgm:t>
    </dgm:pt>
    <dgm:pt modelId="{C3A1C9EF-A8C4-400C-AC64-F5E698C0580C}" type="sibTrans" cxnId="{F778BCA1-F761-4682-86A8-462358C62EF4}">
      <dgm:prSet/>
      <dgm:spPr/>
      <dgm:t>
        <a:bodyPr/>
        <a:lstStyle/>
        <a:p>
          <a:endParaRPr lang="en-ZA" sz="3200" b="1"/>
        </a:p>
      </dgm:t>
    </dgm:pt>
    <dgm:pt modelId="{81A1C000-DAA2-4435-A3F6-647C8B21101D}">
      <dgm:prSet phldrT="[Text]" custT="1"/>
      <dgm:spPr/>
      <dgm:t>
        <a:bodyPr/>
        <a:lstStyle/>
        <a:p>
          <a:pPr algn="ctr"/>
          <a:r>
            <a:rPr lang="en-ZA" sz="3200" b="1" dirty="0" smtClean="0"/>
            <a:t>1. Private Commercial enterprises</a:t>
          </a:r>
          <a:endParaRPr lang="en-ZA" sz="3200" b="1" dirty="0"/>
        </a:p>
      </dgm:t>
    </dgm:pt>
    <dgm:pt modelId="{EFBA4919-77A3-4144-A585-2B4236914C0B}" type="parTrans" cxnId="{03B898D4-FEAB-4477-96B4-9E38B6FDA912}">
      <dgm:prSet/>
      <dgm:spPr/>
      <dgm:t>
        <a:bodyPr/>
        <a:lstStyle/>
        <a:p>
          <a:endParaRPr lang="en-ZA" sz="3200" b="1"/>
        </a:p>
      </dgm:t>
    </dgm:pt>
    <dgm:pt modelId="{6EF20416-19D9-460A-961D-6107D90F1F1F}" type="sibTrans" cxnId="{03B898D4-FEAB-4477-96B4-9E38B6FDA912}">
      <dgm:prSet/>
      <dgm:spPr/>
      <dgm:t>
        <a:bodyPr/>
        <a:lstStyle/>
        <a:p>
          <a:endParaRPr lang="en-ZA" sz="3200" b="1"/>
        </a:p>
      </dgm:t>
    </dgm:pt>
    <dgm:pt modelId="{4F4F7C65-5462-4676-A310-4FA23D99F60C}">
      <dgm:prSet phldrT="[Text]" custT="1"/>
      <dgm:spPr/>
      <dgm:t>
        <a:bodyPr/>
        <a:lstStyle/>
        <a:p>
          <a:r>
            <a:rPr lang="en-ZA" sz="3200" b="1" dirty="0" smtClean="0"/>
            <a:t>2. The State’s commercial activities</a:t>
          </a:r>
          <a:endParaRPr lang="en-ZA" sz="3200" b="1" dirty="0"/>
        </a:p>
      </dgm:t>
    </dgm:pt>
    <dgm:pt modelId="{98556A92-3F0D-4711-8F6A-A91A404A2CF3}" type="sibTrans" cxnId="{308D9EA6-22A9-44C4-BC59-82EAE204A4D8}">
      <dgm:prSet/>
      <dgm:spPr/>
      <dgm:t>
        <a:bodyPr/>
        <a:lstStyle/>
        <a:p>
          <a:endParaRPr lang="en-ZA" sz="3200" b="1"/>
        </a:p>
      </dgm:t>
    </dgm:pt>
    <dgm:pt modelId="{A24DDD1B-247A-4C18-B1D5-8166BAA05AEC}" type="parTrans" cxnId="{308D9EA6-22A9-44C4-BC59-82EAE204A4D8}">
      <dgm:prSet/>
      <dgm:spPr/>
      <dgm:t>
        <a:bodyPr/>
        <a:lstStyle/>
        <a:p>
          <a:endParaRPr lang="en-ZA" sz="3200" b="1"/>
        </a:p>
      </dgm:t>
    </dgm:pt>
    <dgm:pt modelId="{C5E5845F-3744-4B05-BA8D-214FD9957070}" type="pres">
      <dgm:prSet presAssocID="{76BB24B3-C46E-4F07-9725-36D25A5E3B96}" presName="diagram" presStyleCnt="0">
        <dgm:presLayoutVars>
          <dgm:dir/>
          <dgm:resizeHandles val="exact"/>
        </dgm:presLayoutVars>
      </dgm:prSet>
      <dgm:spPr/>
      <dgm:t>
        <a:bodyPr/>
        <a:lstStyle/>
        <a:p>
          <a:endParaRPr lang="en-GB"/>
        </a:p>
      </dgm:t>
    </dgm:pt>
    <dgm:pt modelId="{0153C98D-458B-438E-B22F-D266515CD062}" type="pres">
      <dgm:prSet presAssocID="{E55FD402-84FA-4FEA-BBDB-C5A30845500C}" presName="node" presStyleLbl="node1" presStyleIdx="0" presStyleCnt="3" custScaleX="86160" custLinFactNeighborX="-13107" custLinFactNeighborY="68012">
        <dgm:presLayoutVars>
          <dgm:bulletEnabled val="1"/>
        </dgm:presLayoutVars>
      </dgm:prSet>
      <dgm:spPr>
        <a:prstGeom prst="notchedRightArrow">
          <a:avLst/>
        </a:prstGeom>
      </dgm:spPr>
      <dgm:t>
        <a:bodyPr/>
        <a:lstStyle/>
        <a:p>
          <a:endParaRPr lang="en-GB"/>
        </a:p>
      </dgm:t>
    </dgm:pt>
    <dgm:pt modelId="{80A0D189-0374-418A-BF8A-68EB486E4E84}" type="pres">
      <dgm:prSet presAssocID="{C3A1C9EF-A8C4-400C-AC64-F5E698C0580C}" presName="sibTrans" presStyleCnt="0"/>
      <dgm:spPr/>
      <dgm:t>
        <a:bodyPr/>
        <a:lstStyle/>
        <a:p>
          <a:endParaRPr lang="en-GB"/>
        </a:p>
      </dgm:t>
    </dgm:pt>
    <dgm:pt modelId="{F3CFBB11-D94F-45A2-9D59-86A5FA6E5BEA}" type="pres">
      <dgm:prSet presAssocID="{81A1C000-DAA2-4435-A3F6-647C8B21101D}" presName="node" presStyleLbl="node1" presStyleIdx="1" presStyleCnt="3" custScaleX="80267" custScaleY="75221">
        <dgm:presLayoutVars>
          <dgm:bulletEnabled val="1"/>
        </dgm:presLayoutVars>
      </dgm:prSet>
      <dgm:spPr/>
      <dgm:t>
        <a:bodyPr/>
        <a:lstStyle/>
        <a:p>
          <a:endParaRPr lang="en-GB"/>
        </a:p>
      </dgm:t>
    </dgm:pt>
    <dgm:pt modelId="{20DC57EC-57D4-48BB-B61A-0BE267D83529}" type="pres">
      <dgm:prSet presAssocID="{6EF20416-19D9-460A-961D-6107D90F1F1F}" presName="sibTrans" presStyleCnt="0"/>
      <dgm:spPr/>
      <dgm:t>
        <a:bodyPr/>
        <a:lstStyle/>
        <a:p>
          <a:endParaRPr lang="en-GB"/>
        </a:p>
      </dgm:t>
    </dgm:pt>
    <dgm:pt modelId="{1FD814B0-EF6F-4998-ABDB-4A155F001497}" type="pres">
      <dgm:prSet presAssocID="{4F4F7C65-5462-4676-A310-4FA23D99F60C}" presName="node" presStyleLbl="node1" presStyleIdx="2" presStyleCnt="3" custScaleX="74828" custScaleY="71256" custLinFactNeighborX="48013">
        <dgm:presLayoutVars>
          <dgm:bulletEnabled val="1"/>
        </dgm:presLayoutVars>
      </dgm:prSet>
      <dgm:spPr/>
      <dgm:t>
        <a:bodyPr/>
        <a:lstStyle/>
        <a:p>
          <a:endParaRPr lang="en-GB"/>
        </a:p>
      </dgm:t>
    </dgm:pt>
  </dgm:ptLst>
  <dgm:cxnLst>
    <dgm:cxn modelId="{0C7828EE-ED98-4E4B-B225-9651C9079530}" type="presOf" srcId="{76BB24B3-C46E-4F07-9725-36D25A5E3B96}" destId="{C5E5845F-3744-4B05-BA8D-214FD9957070}" srcOrd="0" destOrd="0" presId="urn:microsoft.com/office/officeart/2005/8/layout/default"/>
    <dgm:cxn modelId="{4FD572C1-D5A0-4C3B-A9BE-52C8D40BC8C2}" type="presOf" srcId="{4F4F7C65-5462-4676-A310-4FA23D99F60C}" destId="{1FD814B0-EF6F-4998-ABDB-4A155F001497}" srcOrd="0" destOrd="0" presId="urn:microsoft.com/office/officeart/2005/8/layout/default"/>
    <dgm:cxn modelId="{308D9EA6-22A9-44C4-BC59-82EAE204A4D8}" srcId="{76BB24B3-C46E-4F07-9725-36D25A5E3B96}" destId="{4F4F7C65-5462-4676-A310-4FA23D99F60C}" srcOrd="2" destOrd="0" parTransId="{A24DDD1B-247A-4C18-B1D5-8166BAA05AEC}" sibTransId="{98556A92-3F0D-4711-8F6A-A91A404A2CF3}"/>
    <dgm:cxn modelId="{B2EB856F-655D-409F-A1F7-E64F63A9604A}" type="presOf" srcId="{E55FD402-84FA-4FEA-BBDB-C5A30845500C}" destId="{0153C98D-458B-438E-B22F-D266515CD062}" srcOrd="0" destOrd="0" presId="urn:microsoft.com/office/officeart/2005/8/layout/default"/>
    <dgm:cxn modelId="{9E112183-0058-417E-B14F-6296C784C37B}" type="presOf" srcId="{81A1C000-DAA2-4435-A3F6-647C8B21101D}" destId="{F3CFBB11-D94F-45A2-9D59-86A5FA6E5BEA}" srcOrd="0" destOrd="0" presId="urn:microsoft.com/office/officeart/2005/8/layout/default"/>
    <dgm:cxn modelId="{03B898D4-FEAB-4477-96B4-9E38B6FDA912}" srcId="{76BB24B3-C46E-4F07-9725-36D25A5E3B96}" destId="{81A1C000-DAA2-4435-A3F6-647C8B21101D}" srcOrd="1" destOrd="0" parTransId="{EFBA4919-77A3-4144-A585-2B4236914C0B}" sibTransId="{6EF20416-19D9-460A-961D-6107D90F1F1F}"/>
    <dgm:cxn modelId="{F778BCA1-F761-4682-86A8-462358C62EF4}" srcId="{76BB24B3-C46E-4F07-9725-36D25A5E3B96}" destId="{E55FD402-84FA-4FEA-BBDB-C5A30845500C}" srcOrd="0" destOrd="0" parTransId="{2BC5764A-3BD9-4583-BC31-2A7C50C41CC9}" sibTransId="{C3A1C9EF-A8C4-400C-AC64-F5E698C0580C}"/>
    <dgm:cxn modelId="{DE2499EF-EF08-4D76-8260-D43B833F6124}" type="presParOf" srcId="{C5E5845F-3744-4B05-BA8D-214FD9957070}" destId="{0153C98D-458B-438E-B22F-D266515CD062}" srcOrd="0" destOrd="0" presId="urn:microsoft.com/office/officeart/2005/8/layout/default"/>
    <dgm:cxn modelId="{A645C849-2199-46F2-B535-425B1C5A90F1}" type="presParOf" srcId="{C5E5845F-3744-4B05-BA8D-214FD9957070}" destId="{80A0D189-0374-418A-BF8A-68EB486E4E84}" srcOrd="1" destOrd="0" presId="urn:microsoft.com/office/officeart/2005/8/layout/default"/>
    <dgm:cxn modelId="{9F3FAD96-7EB1-43E3-9D4C-711627838259}" type="presParOf" srcId="{C5E5845F-3744-4B05-BA8D-214FD9957070}" destId="{F3CFBB11-D94F-45A2-9D59-86A5FA6E5BEA}" srcOrd="2" destOrd="0" presId="urn:microsoft.com/office/officeart/2005/8/layout/default"/>
    <dgm:cxn modelId="{081CD70D-40E0-4861-9100-BA58E81D6B3E}" type="presParOf" srcId="{C5E5845F-3744-4B05-BA8D-214FD9957070}" destId="{20DC57EC-57D4-48BB-B61A-0BE267D83529}" srcOrd="3" destOrd="0" presId="urn:microsoft.com/office/officeart/2005/8/layout/default"/>
    <dgm:cxn modelId="{07262F60-F65F-4859-9B20-2CB7578A4B90}" type="presParOf" srcId="{C5E5845F-3744-4B05-BA8D-214FD9957070}" destId="{1FD814B0-EF6F-4998-ABDB-4A155F001497}"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10B3A0-D66B-4A9F-81C3-5BFEA4B3C2AF}" type="doc">
      <dgm:prSet loTypeId="urn:microsoft.com/office/officeart/2005/8/layout/hierarchy4" loCatId="list" qsTypeId="urn:microsoft.com/office/officeart/2005/8/quickstyle/simple3" qsCatId="simple" csTypeId="urn:microsoft.com/office/officeart/2005/8/colors/colorful5" csCatId="colorful" phldr="1"/>
      <dgm:spPr/>
      <dgm:t>
        <a:bodyPr/>
        <a:lstStyle/>
        <a:p>
          <a:endParaRPr lang="en-ZA"/>
        </a:p>
      </dgm:t>
    </dgm:pt>
    <dgm:pt modelId="{C1F1773B-9430-4ED3-AD12-1E31227F1064}">
      <dgm:prSet/>
      <dgm:spPr>
        <a:solidFill>
          <a:srgbClr val="FFFF99"/>
        </a:solidFill>
      </dgm:spPr>
      <dgm:t>
        <a:bodyPr/>
        <a:lstStyle/>
        <a:p>
          <a:r>
            <a:rPr lang="en-ZA" b="1" dirty="0" smtClean="0"/>
            <a:t>ELEMENTS OF THE COMPETITION ACT OF BOTSWANA</a:t>
          </a:r>
          <a:endParaRPr lang="en-ZA" b="1" dirty="0"/>
        </a:p>
      </dgm:t>
    </dgm:pt>
    <dgm:pt modelId="{54EE8435-CDED-4DF6-951A-2504D413AFBA}" type="parTrans" cxnId="{EA6E304C-38B4-457E-825A-D663CCE9EA23}">
      <dgm:prSet/>
      <dgm:spPr/>
      <dgm:t>
        <a:bodyPr/>
        <a:lstStyle/>
        <a:p>
          <a:endParaRPr lang="en-ZA"/>
        </a:p>
      </dgm:t>
    </dgm:pt>
    <dgm:pt modelId="{1BED2D18-6F90-4418-9F93-37F6DBB3BC59}" type="sibTrans" cxnId="{EA6E304C-38B4-457E-825A-D663CCE9EA23}">
      <dgm:prSet/>
      <dgm:spPr/>
      <dgm:t>
        <a:bodyPr/>
        <a:lstStyle/>
        <a:p>
          <a:endParaRPr lang="en-ZA"/>
        </a:p>
      </dgm:t>
    </dgm:pt>
    <dgm:pt modelId="{E277B358-14F9-467A-B92A-C6EAC853E1E3}">
      <dgm:prSet custT="1"/>
      <dgm:spPr>
        <a:solidFill>
          <a:schemeClr val="tx2">
            <a:lumMod val="20000"/>
            <a:lumOff val="80000"/>
          </a:schemeClr>
        </a:solidFill>
      </dgm:spPr>
      <dgm:t>
        <a:bodyPr/>
        <a:lstStyle/>
        <a:p>
          <a:pPr algn="ctr"/>
          <a:r>
            <a:rPr lang="en-US" sz="2800" b="1" i="0" dirty="0" smtClean="0">
              <a:cs typeface="Times New Roman" pitchFamily="18" charset="0"/>
            </a:rPr>
            <a:t>VERTICAL</a:t>
          </a:r>
          <a:r>
            <a:rPr lang="en-US" sz="2000" b="1" i="0" dirty="0" smtClean="0">
              <a:cs typeface="Times New Roman" pitchFamily="18" charset="0"/>
            </a:rPr>
            <a:t> </a:t>
          </a:r>
          <a:r>
            <a:rPr lang="en-US" sz="2000" b="1" i="0" u="sng" dirty="0" smtClean="0">
              <a:cs typeface="Times New Roman" pitchFamily="18" charset="0"/>
            </a:rPr>
            <a:t>AGREEMENTS</a:t>
          </a:r>
          <a:r>
            <a:rPr lang="en-US" sz="2000" b="1" i="0" dirty="0" smtClean="0">
              <a:cs typeface="Times New Roman" pitchFamily="18" charset="0"/>
            </a:rPr>
            <a:t>:</a:t>
          </a:r>
        </a:p>
        <a:p>
          <a:pPr algn="ctr"/>
          <a:r>
            <a:rPr lang="en-ZA" sz="2000" b="1" i="0" dirty="0" smtClean="0"/>
            <a:t>- </a:t>
          </a:r>
          <a:r>
            <a:rPr lang="en-ZA" sz="2000" b="1" i="1" dirty="0" smtClean="0"/>
            <a:t>Resale Price Maintenance</a:t>
          </a:r>
          <a:endParaRPr lang="en-ZA" sz="2000" b="1" i="1" dirty="0"/>
        </a:p>
      </dgm:t>
    </dgm:pt>
    <dgm:pt modelId="{A6DBA0AA-A3B9-4B4F-B558-5DB0B8E76BF7}" type="parTrans" cxnId="{95ABB636-CF57-4BA4-9CA9-218B42725D59}">
      <dgm:prSet/>
      <dgm:spPr/>
      <dgm:t>
        <a:bodyPr/>
        <a:lstStyle/>
        <a:p>
          <a:endParaRPr lang="en-ZA"/>
        </a:p>
      </dgm:t>
    </dgm:pt>
    <dgm:pt modelId="{F220EF47-6A8C-4BAB-8F85-269AA4C38DF4}" type="sibTrans" cxnId="{95ABB636-CF57-4BA4-9CA9-218B42725D59}">
      <dgm:prSet/>
      <dgm:spPr/>
      <dgm:t>
        <a:bodyPr/>
        <a:lstStyle/>
        <a:p>
          <a:endParaRPr lang="en-ZA"/>
        </a:p>
      </dgm:t>
    </dgm:pt>
    <dgm:pt modelId="{FCEC6628-F602-4A32-A41A-480A9EBB7A5B}">
      <dgm:prSet custT="1"/>
      <dgm:spPr>
        <a:solidFill>
          <a:schemeClr val="tx2">
            <a:lumMod val="20000"/>
            <a:lumOff val="80000"/>
          </a:schemeClr>
        </a:solidFill>
      </dgm:spPr>
      <dgm:t>
        <a:bodyPr/>
        <a:lstStyle/>
        <a:p>
          <a:pPr algn="ctr"/>
          <a:r>
            <a:rPr lang="en-ZA" sz="2800" b="1" i="0" u="sng" dirty="0" smtClean="0"/>
            <a:t>CARTELS</a:t>
          </a:r>
          <a:r>
            <a:rPr lang="en-ZA" sz="2100" b="1" i="0" dirty="0" smtClean="0"/>
            <a:t>:</a:t>
          </a:r>
        </a:p>
        <a:p>
          <a:pPr algn="ctr"/>
          <a:r>
            <a:rPr lang="en-ZA" sz="2100" b="1" i="0" dirty="0" smtClean="0"/>
            <a:t>- </a:t>
          </a:r>
          <a:r>
            <a:rPr lang="en-ZA" sz="2100" b="1" i="1" dirty="0" smtClean="0"/>
            <a:t>Price-Fixing</a:t>
          </a:r>
        </a:p>
        <a:p>
          <a:pPr algn="ctr"/>
          <a:r>
            <a:rPr lang="en-ZA" sz="2100" b="1" i="1" dirty="0" smtClean="0"/>
            <a:t>- Bid-Rigging/ Collusion</a:t>
          </a:r>
        </a:p>
        <a:p>
          <a:pPr algn="ctr"/>
          <a:r>
            <a:rPr lang="en-ZA" sz="2100" b="1" i="1" dirty="0" smtClean="0"/>
            <a:t>- Market/ Customer Allocation</a:t>
          </a:r>
          <a:endParaRPr lang="en-ZA" sz="2100" b="1" i="1" dirty="0"/>
        </a:p>
      </dgm:t>
    </dgm:pt>
    <dgm:pt modelId="{FFD591E2-A1BD-4656-A062-C8A7D6F798FB}" type="parTrans" cxnId="{7F7AE744-0A98-4D29-9539-859A95EEB797}">
      <dgm:prSet/>
      <dgm:spPr/>
      <dgm:t>
        <a:bodyPr/>
        <a:lstStyle/>
        <a:p>
          <a:endParaRPr lang="en-ZA"/>
        </a:p>
      </dgm:t>
    </dgm:pt>
    <dgm:pt modelId="{B347E530-3E73-4CDB-99C6-104DB4758939}" type="sibTrans" cxnId="{7F7AE744-0A98-4D29-9539-859A95EEB797}">
      <dgm:prSet/>
      <dgm:spPr/>
      <dgm:t>
        <a:bodyPr/>
        <a:lstStyle/>
        <a:p>
          <a:endParaRPr lang="en-ZA"/>
        </a:p>
      </dgm:t>
    </dgm:pt>
    <dgm:pt modelId="{2E83581E-94CD-4268-A5F1-FD0BA935EDFB}">
      <dgm:prSet custT="1"/>
      <dgm:spPr>
        <a:solidFill>
          <a:schemeClr val="tx2">
            <a:lumMod val="20000"/>
            <a:lumOff val="80000"/>
          </a:schemeClr>
        </a:solidFill>
      </dgm:spPr>
      <dgm:t>
        <a:bodyPr/>
        <a:lstStyle/>
        <a:p>
          <a:pPr algn="ctr"/>
          <a:r>
            <a:rPr lang="en-ZA" sz="2800" b="1" i="0" dirty="0" smtClean="0"/>
            <a:t>ABUSE OF </a:t>
          </a:r>
          <a:r>
            <a:rPr lang="en-ZA" sz="2200" b="1" i="0" u="sng" dirty="0" smtClean="0"/>
            <a:t>DOMINANCE</a:t>
          </a:r>
          <a:r>
            <a:rPr lang="en-ZA" sz="2100" b="1" i="0" dirty="0" smtClean="0"/>
            <a:t>:</a:t>
          </a:r>
        </a:p>
        <a:p>
          <a:pPr algn="ctr"/>
          <a:r>
            <a:rPr lang="en-ZA" sz="2100" b="1" i="0" dirty="0" smtClean="0"/>
            <a:t>- </a:t>
          </a:r>
          <a:r>
            <a:rPr lang="en-ZA" sz="2100" b="1" i="1" dirty="0" smtClean="0"/>
            <a:t>Excessive Pricing</a:t>
          </a:r>
        </a:p>
        <a:p>
          <a:pPr algn="ctr"/>
          <a:r>
            <a:rPr lang="en-ZA" sz="2100" b="1" i="1" dirty="0" smtClean="0"/>
            <a:t>- Predatory Pricing</a:t>
          </a:r>
        </a:p>
        <a:p>
          <a:pPr algn="ctr"/>
          <a:r>
            <a:rPr lang="en-ZA" sz="2100" b="1" i="1" dirty="0" smtClean="0"/>
            <a:t>- Territorial Restraints</a:t>
          </a:r>
        </a:p>
        <a:p>
          <a:pPr algn="ctr"/>
          <a:r>
            <a:rPr lang="en-ZA" sz="2100" b="1" i="1" dirty="0" smtClean="0"/>
            <a:t>- Tied Selling</a:t>
          </a:r>
          <a:endParaRPr lang="en-ZA" sz="2100" b="1" i="1" dirty="0"/>
        </a:p>
      </dgm:t>
    </dgm:pt>
    <dgm:pt modelId="{ECB3A599-1E74-48D5-8C34-959BF796C5BD}" type="parTrans" cxnId="{3E813FA2-8217-4454-9880-20B68BE1F572}">
      <dgm:prSet/>
      <dgm:spPr/>
      <dgm:t>
        <a:bodyPr/>
        <a:lstStyle/>
        <a:p>
          <a:endParaRPr lang="en-ZA"/>
        </a:p>
      </dgm:t>
    </dgm:pt>
    <dgm:pt modelId="{A63EBDB4-A163-4601-9A47-3F34740664B1}" type="sibTrans" cxnId="{3E813FA2-8217-4454-9880-20B68BE1F572}">
      <dgm:prSet/>
      <dgm:spPr/>
      <dgm:t>
        <a:bodyPr/>
        <a:lstStyle/>
        <a:p>
          <a:endParaRPr lang="en-ZA"/>
        </a:p>
      </dgm:t>
    </dgm:pt>
    <dgm:pt modelId="{3ED7188B-8DDC-420F-8D47-6B540073EBFC}">
      <dgm:prSet custT="1"/>
      <dgm:spPr>
        <a:solidFill>
          <a:schemeClr val="tx2">
            <a:lumMod val="20000"/>
            <a:lumOff val="80000"/>
          </a:schemeClr>
        </a:solidFill>
      </dgm:spPr>
      <dgm:t>
        <a:bodyPr/>
        <a:lstStyle/>
        <a:p>
          <a:pPr algn="ctr"/>
          <a:r>
            <a:rPr lang="en-ZA" sz="2800" b="1" i="0" u="sng" dirty="0" smtClean="0"/>
            <a:t>MERGERS</a:t>
          </a:r>
        </a:p>
        <a:p>
          <a:pPr algn="ctr"/>
          <a:r>
            <a:rPr lang="en-ZA" sz="2400" b="1" i="0" dirty="0" smtClean="0"/>
            <a:t>- </a:t>
          </a:r>
          <a:r>
            <a:rPr lang="en-ZA" sz="2400" b="1" i="1" dirty="0" smtClean="0"/>
            <a:t>Acquisitions</a:t>
          </a:r>
        </a:p>
        <a:p>
          <a:pPr algn="ctr"/>
          <a:r>
            <a:rPr lang="en-ZA" sz="2400" b="1" i="1" dirty="0" smtClean="0"/>
            <a:t>-Takeovers </a:t>
          </a:r>
        </a:p>
        <a:p>
          <a:pPr algn="ctr"/>
          <a:r>
            <a:rPr lang="en-ZA" sz="2400" b="1" i="1" dirty="0" smtClean="0"/>
            <a:t>Amalga-</a:t>
          </a:r>
          <a:r>
            <a:rPr lang="en-ZA" sz="2400" b="1" i="1" dirty="0" err="1" smtClean="0"/>
            <a:t>mations</a:t>
          </a:r>
          <a:endParaRPr lang="en-ZA" sz="2400" b="1" i="1" dirty="0"/>
        </a:p>
      </dgm:t>
    </dgm:pt>
    <dgm:pt modelId="{9FCCA8B6-A590-40E7-B411-61B70BA6CAF3}" type="parTrans" cxnId="{94D9C710-8D3E-4F81-9301-4644DF1E4465}">
      <dgm:prSet/>
      <dgm:spPr/>
      <dgm:t>
        <a:bodyPr/>
        <a:lstStyle/>
        <a:p>
          <a:endParaRPr lang="en-ZA"/>
        </a:p>
      </dgm:t>
    </dgm:pt>
    <dgm:pt modelId="{26F18F33-723A-436B-BA9C-7B5E45F6DC72}" type="sibTrans" cxnId="{94D9C710-8D3E-4F81-9301-4644DF1E4465}">
      <dgm:prSet/>
      <dgm:spPr/>
      <dgm:t>
        <a:bodyPr/>
        <a:lstStyle/>
        <a:p>
          <a:endParaRPr lang="en-ZA"/>
        </a:p>
      </dgm:t>
    </dgm:pt>
    <dgm:pt modelId="{55C3F881-F188-4344-992D-9C98F3B42241}" type="pres">
      <dgm:prSet presAssocID="{A810B3A0-D66B-4A9F-81C3-5BFEA4B3C2AF}" presName="Name0" presStyleCnt="0">
        <dgm:presLayoutVars>
          <dgm:chPref val="1"/>
          <dgm:dir/>
          <dgm:animOne val="branch"/>
          <dgm:animLvl val="lvl"/>
          <dgm:resizeHandles/>
        </dgm:presLayoutVars>
      </dgm:prSet>
      <dgm:spPr/>
      <dgm:t>
        <a:bodyPr/>
        <a:lstStyle/>
        <a:p>
          <a:endParaRPr lang="en-ZA"/>
        </a:p>
      </dgm:t>
    </dgm:pt>
    <dgm:pt modelId="{FA0B7D2E-0EC6-46E4-8738-2F84B64160F0}" type="pres">
      <dgm:prSet presAssocID="{C1F1773B-9430-4ED3-AD12-1E31227F1064}" presName="vertOne" presStyleCnt="0"/>
      <dgm:spPr/>
      <dgm:t>
        <a:bodyPr/>
        <a:lstStyle/>
        <a:p>
          <a:endParaRPr lang="en-ZA"/>
        </a:p>
      </dgm:t>
    </dgm:pt>
    <dgm:pt modelId="{D7B35404-18A7-4586-BEEC-24FCFED2446F}" type="pres">
      <dgm:prSet presAssocID="{C1F1773B-9430-4ED3-AD12-1E31227F1064}" presName="txOne" presStyleLbl="node0" presStyleIdx="0" presStyleCnt="1" custScaleY="20883" custLinFactY="-100000" custLinFactNeighborX="-422" custLinFactNeighborY="-178091">
        <dgm:presLayoutVars>
          <dgm:chPref val="3"/>
        </dgm:presLayoutVars>
      </dgm:prSet>
      <dgm:spPr/>
      <dgm:t>
        <a:bodyPr/>
        <a:lstStyle/>
        <a:p>
          <a:endParaRPr lang="en-ZA"/>
        </a:p>
      </dgm:t>
    </dgm:pt>
    <dgm:pt modelId="{EF078B9A-9A43-41C2-B5BF-24D89D9C6A46}" type="pres">
      <dgm:prSet presAssocID="{C1F1773B-9430-4ED3-AD12-1E31227F1064}" presName="parTransOne" presStyleCnt="0"/>
      <dgm:spPr/>
      <dgm:t>
        <a:bodyPr/>
        <a:lstStyle/>
        <a:p>
          <a:endParaRPr lang="en-ZA"/>
        </a:p>
      </dgm:t>
    </dgm:pt>
    <dgm:pt modelId="{A2BA729E-43D8-49B9-B589-5A9887F4E8CF}" type="pres">
      <dgm:prSet presAssocID="{C1F1773B-9430-4ED3-AD12-1E31227F1064}" presName="horzOne" presStyleCnt="0"/>
      <dgm:spPr/>
      <dgm:t>
        <a:bodyPr/>
        <a:lstStyle/>
        <a:p>
          <a:endParaRPr lang="en-ZA"/>
        </a:p>
      </dgm:t>
    </dgm:pt>
    <dgm:pt modelId="{BE7A37CF-0112-4FF6-AC3A-344A6F82DA69}" type="pres">
      <dgm:prSet presAssocID="{E277B358-14F9-467A-B92A-C6EAC853E1E3}" presName="vertTwo" presStyleCnt="0"/>
      <dgm:spPr/>
      <dgm:t>
        <a:bodyPr/>
        <a:lstStyle/>
        <a:p>
          <a:endParaRPr lang="en-ZA"/>
        </a:p>
      </dgm:t>
    </dgm:pt>
    <dgm:pt modelId="{87B92B37-9C0B-40C4-A519-727EF467BE8C}" type="pres">
      <dgm:prSet presAssocID="{E277B358-14F9-467A-B92A-C6EAC853E1E3}" presName="txTwo" presStyleLbl="node2" presStyleIdx="0" presStyleCnt="4">
        <dgm:presLayoutVars>
          <dgm:chPref val="3"/>
        </dgm:presLayoutVars>
      </dgm:prSet>
      <dgm:spPr/>
      <dgm:t>
        <a:bodyPr/>
        <a:lstStyle/>
        <a:p>
          <a:endParaRPr lang="en-ZA"/>
        </a:p>
      </dgm:t>
    </dgm:pt>
    <dgm:pt modelId="{9443E649-B9C7-4AA2-8485-6E5B838B9420}" type="pres">
      <dgm:prSet presAssocID="{E277B358-14F9-467A-B92A-C6EAC853E1E3}" presName="horzTwo" presStyleCnt="0"/>
      <dgm:spPr/>
      <dgm:t>
        <a:bodyPr/>
        <a:lstStyle/>
        <a:p>
          <a:endParaRPr lang="en-ZA"/>
        </a:p>
      </dgm:t>
    </dgm:pt>
    <dgm:pt modelId="{DBA7654C-1AE4-4C42-BB6B-737A762E838D}" type="pres">
      <dgm:prSet presAssocID="{F220EF47-6A8C-4BAB-8F85-269AA4C38DF4}" presName="sibSpaceTwo" presStyleCnt="0"/>
      <dgm:spPr/>
      <dgm:t>
        <a:bodyPr/>
        <a:lstStyle/>
        <a:p>
          <a:endParaRPr lang="en-ZA"/>
        </a:p>
      </dgm:t>
    </dgm:pt>
    <dgm:pt modelId="{6F91D02A-1029-4ED5-B4A0-530EC8B27E22}" type="pres">
      <dgm:prSet presAssocID="{FCEC6628-F602-4A32-A41A-480A9EBB7A5B}" presName="vertTwo" presStyleCnt="0"/>
      <dgm:spPr/>
      <dgm:t>
        <a:bodyPr/>
        <a:lstStyle/>
        <a:p>
          <a:endParaRPr lang="en-ZA"/>
        </a:p>
      </dgm:t>
    </dgm:pt>
    <dgm:pt modelId="{7F8EDA37-6D92-42EF-B8D4-42AEC410406B}" type="pres">
      <dgm:prSet presAssocID="{FCEC6628-F602-4A32-A41A-480A9EBB7A5B}" presName="txTwo" presStyleLbl="node2" presStyleIdx="1" presStyleCnt="4">
        <dgm:presLayoutVars>
          <dgm:chPref val="3"/>
        </dgm:presLayoutVars>
      </dgm:prSet>
      <dgm:spPr/>
      <dgm:t>
        <a:bodyPr/>
        <a:lstStyle/>
        <a:p>
          <a:endParaRPr lang="en-ZA"/>
        </a:p>
      </dgm:t>
    </dgm:pt>
    <dgm:pt modelId="{F53F672B-EA77-46FA-9A3D-B4BEE08AD019}" type="pres">
      <dgm:prSet presAssocID="{FCEC6628-F602-4A32-A41A-480A9EBB7A5B}" presName="horzTwo" presStyleCnt="0"/>
      <dgm:spPr/>
      <dgm:t>
        <a:bodyPr/>
        <a:lstStyle/>
        <a:p>
          <a:endParaRPr lang="en-ZA"/>
        </a:p>
      </dgm:t>
    </dgm:pt>
    <dgm:pt modelId="{CFCF892B-3602-4E55-8F3C-B3C9EFE5D602}" type="pres">
      <dgm:prSet presAssocID="{B347E530-3E73-4CDB-99C6-104DB4758939}" presName="sibSpaceTwo" presStyleCnt="0"/>
      <dgm:spPr/>
      <dgm:t>
        <a:bodyPr/>
        <a:lstStyle/>
        <a:p>
          <a:endParaRPr lang="en-ZA"/>
        </a:p>
      </dgm:t>
    </dgm:pt>
    <dgm:pt modelId="{43979FA9-6073-4840-9AE8-FEB1849C0F16}" type="pres">
      <dgm:prSet presAssocID="{2E83581E-94CD-4268-A5F1-FD0BA935EDFB}" presName="vertTwo" presStyleCnt="0"/>
      <dgm:spPr/>
      <dgm:t>
        <a:bodyPr/>
        <a:lstStyle/>
        <a:p>
          <a:endParaRPr lang="en-ZA"/>
        </a:p>
      </dgm:t>
    </dgm:pt>
    <dgm:pt modelId="{D79A426D-C179-4FEE-A50F-41F1B3294537}" type="pres">
      <dgm:prSet presAssocID="{2E83581E-94CD-4268-A5F1-FD0BA935EDFB}" presName="txTwo" presStyleLbl="node2" presStyleIdx="2" presStyleCnt="4">
        <dgm:presLayoutVars>
          <dgm:chPref val="3"/>
        </dgm:presLayoutVars>
      </dgm:prSet>
      <dgm:spPr/>
      <dgm:t>
        <a:bodyPr/>
        <a:lstStyle/>
        <a:p>
          <a:endParaRPr lang="en-ZA"/>
        </a:p>
      </dgm:t>
    </dgm:pt>
    <dgm:pt modelId="{0A949A81-9180-477B-B1A2-592B3F867AFB}" type="pres">
      <dgm:prSet presAssocID="{2E83581E-94CD-4268-A5F1-FD0BA935EDFB}" presName="horzTwo" presStyleCnt="0"/>
      <dgm:spPr/>
      <dgm:t>
        <a:bodyPr/>
        <a:lstStyle/>
        <a:p>
          <a:endParaRPr lang="en-ZA"/>
        </a:p>
      </dgm:t>
    </dgm:pt>
    <dgm:pt modelId="{29EB7614-A6DD-4370-A51A-3A6BB16F8632}" type="pres">
      <dgm:prSet presAssocID="{A63EBDB4-A163-4601-9A47-3F34740664B1}" presName="sibSpaceTwo" presStyleCnt="0"/>
      <dgm:spPr/>
      <dgm:t>
        <a:bodyPr/>
        <a:lstStyle/>
        <a:p>
          <a:endParaRPr lang="en-ZA"/>
        </a:p>
      </dgm:t>
    </dgm:pt>
    <dgm:pt modelId="{8AE140BF-BE64-4D51-92F4-1C38FC01CFD0}" type="pres">
      <dgm:prSet presAssocID="{3ED7188B-8DDC-420F-8D47-6B540073EBFC}" presName="vertTwo" presStyleCnt="0"/>
      <dgm:spPr/>
      <dgm:t>
        <a:bodyPr/>
        <a:lstStyle/>
        <a:p>
          <a:endParaRPr lang="en-ZA"/>
        </a:p>
      </dgm:t>
    </dgm:pt>
    <dgm:pt modelId="{35B76AC6-F8DB-4FEC-BF50-0E2839CD111C}" type="pres">
      <dgm:prSet presAssocID="{3ED7188B-8DDC-420F-8D47-6B540073EBFC}" presName="txTwo" presStyleLbl="node2" presStyleIdx="3" presStyleCnt="4">
        <dgm:presLayoutVars>
          <dgm:chPref val="3"/>
        </dgm:presLayoutVars>
      </dgm:prSet>
      <dgm:spPr/>
      <dgm:t>
        <a:bodyPr/>
        <a:lstStyle/>
        <a:p>
          <a:endParaRPr lang="en-ZA"/>
        </a:p>
      </dgm:t>
    </dgm:pt>
    <dgm:pt modelId="{A0A2BCA0-338B-45BA-8B48-B97A535A169C}" type="pres">
      <dgm:prSet presAssocID="{3ED7188B-8DDC-420F-8D47-6B540073EBFC}" presName="horzTwo" presStyleCnt="0"/>
      <dgm:spPr/>
      <dgm:t>
        <a:bodyPr/>
        <a:lstStyle/>
        <a:p>
          <a:endParaRPr lang="en-ZA"/>
        </a:p>
      </dgm:t>
    </dgm:pt>
  </dgm:ptLst>
  <dgm:cxnLst>
    <dgm:cxn modelId="{95ABB636-CF57-4BA4-9CA9-218B42725D59}" srcId="{C1F1773B-9430-4ED3-AD12-1E31227F1064}" destId="{E277B358-14F9-467A-B92A-C6EAC853E1E3}" srcOrd="0" destOrd="0" parTransId="{A6DBA0AA-A3B9-4B4F-B558-5DB0B8E76BF7}" sibTransId="{F220EF47-6A8C-4BAB-8F85-269AA4C38DF4}"/>
    <dgm:cxn modelId="{87C927B2-2785-4B5C-AB79-0C07B599B374}" type="presOf" srcId="{C1F1773B-9430-4ED3-AD12-1E31227F1064}" destId="{D7B35404-18A7-4586-BEEC-24FCFED2446F}" srcOrd="0" destOrd="0" presId="urn:microsoft.com/office/officeart/2005/8/layout/hierarchy4"/>
    <dgm:cxn modelId="{18A065CE-FA90-4DFE-BE6B-134075BCAC32}" type="presOf" srcId="{3ED7188B-8DDC-420F-8D47-6B540073EBFC}" destId="{35B76AC6-F8DB-4FEC-BF50-0E2839CD111C}" srcOrd="0" destOrd="0" presId="urn:microsoft.com/office/officeart/2005/8/layout/hierarchy4"/>
    <dgm:cxn modelId="{6ADDC992-1CA8-48EF-8ACA-6458ED0352B1}" type="presOf" srcId="{E277B358-14F9-467A-B92A-C6EAC853E1E3}" destId="{87B92B37-9C0B-40C4-A519-727EF467BE8C}" srcOrd="0" destOrd="0" presId="urn:microsoft.com/office/officeart/2005/8/layout/hierarchy4"/>
    <dgm:cxn modelId="{94D9C710-8D3E-4F81-9301-4644DF1E4465}" srcId="{C1F1773B-9430-4ED3-AD12-1E31227F1064}" destId="{3ED7188B-8DDC-420F-8D47-6B540073EBFC}" srcOrd="3" destOrd="0" parTransId="{9FCCA8B6-A590-40E7-B411-61B70BA6CAF3}" sibTransId="{26F18F33-723A-436B-BA9C-7B5E45F6DC72}"/>
    <dgm:cxn modelId="{7F7AE744-0A98-4D29-9539-859A95EEB797}" srcId="{C1F1773B-9430-4ED3-AD12-1E31227F1064}" destId="{FCEC6628-F602-4A32-A41A-480A9EBB7A5B}" srcOrd="1" destOrd="0" parTransId="{FFD591E2-A1BD-4656-A062-C8A7D6F798FB}" sibTransId="{B347E530-3E73-4CDB-99C6-104DB4758939}"/>
    <dgm:cxn modelId="{3E813FA2-8217-4454-9880-20B68BE1F572}" srcId="{C1F1773B-9430-4ED3-AD12-1E31227F1064}" destId="{2E83581E-94CD-4268-A5F1-FD0BA935EDFB}" srcOrd="2" destOrd="0" parTransId="{ECB3A599-1E74-48D5-8C34-959BF796C5BD}" sibTransId="{A63EBDB4-A163-4601-9A47-3F34740664B1}"/>
    <dgm:cxn modelId="{5A0A5CD4-D9ED-4609-A2C7-7B524D7D5B77}" type="presOf" srcId="{A810B3A0-D66B-4A9F-81C3-5BFEA4B3C2AF}" destId="{55C3F881-F188-4344-992D-9C98F3B42241}" srcOrd="0" destOrd="0" presId="urn:microsoft.com/office/officeart/2005/8/layout/hierarchy4"/>
    <dgm:cxn modelId="{1681FF1C-03A1-4064-B58C-D1C5682440D0}" type="presOf" srcId="{2E83581E-94CD-4268-A5F1-FD0BA935EDFB}" destId="{D79A426D-C179-4FEE-A50F-41F1B3294537}" srcOrd="0" destOrd="0" presId="urn:microsoft.com/office/officeart/2005/8/layout/hierarchy4"/>
    <dgm:cxn modelId="{EA6E304C-38B4-457E-825A-D663CCE9EA23}" srcId="{A810B3A0-D66B-4A9F-81C3-5BFEA4B3C2AF}" destId="{C1F1773B-9430-4ED3-AD12-1E31227F1064}" srcOrd="0" destOrd="0" parTransId="{54EE8435-CDED-4DF6-951A-2504D413AFBA}" sibTransId="{1BED2D18-6F90-4418-9F93-37F6DBB3BC59}"/>
    <dgm:cxn modelId="{53038D99-A457-41A4-8E0F-94375671472D}" type="presOf" srcId="{FCEC6628-F602-4A32-A41A-480A9EBB7A5B}" destId="{7F8EDA37-6D92-42EF-B8D4-42AEC410406B}" srcOrd="0" destOrd="0" presId="urn:microsoft.com/office/officeart/2005/8/layout/hierarchy4"/>
    <dgm:cxn modelId="{EB37A533-3149-4C05-82BA-C047BC99CD82}" type="presParOf" srcId="{55C3F881-F188-4344-992D-9C98F3B42241}" destId="{FA0B7D2E-0EC6-46E4-8738-2F84B64160F0}" srcOrd="0" destOrd="0" presId="urn:microsoft.com/office/officeart/2005/8/layout/hierarchy4"/>
    <dgm:cxn modelId="{BDFB72E3-E945-4718-92B3-8DD539330EB4}" type="presParOf" srcId="{FA0B7D2E-0EC6-46E4-8738-2F84B64160F0}" destId="{D7B35404-18A7-4586-BEEC-24FCFED2446F}" srcOrd="0" destOrd="0" presId="urn:microsoft.com/office/officeart/2005/8/layout/hierarchy4"/>
    <dgm:cxn modelId="{DE891522-306B-426A-8C6A-D76127AF0DFB}" type="presParOf" srcId="{FA0B7D2E-0EC6-46E4-8738-2F84B64160F0}" destId="{EF078B9A-9A43-41C2-B5BF-24D89D9C6A46}" srcOrd="1" destOrd="0" presId="urn:microsoft.com/office/officeart/2005/8/layout/hierarchy4"/>
    <dgm:cxn modelId="{AB05520E-53ED-41AD-A80E-9F583F1CA643}" type="presParOf" srcId="{FA0B7D2E-0EC6-46E4-8738-2F84B64160F0}" destId="{A2BA729E-43D8-49B9-B589-5A9887F4E8CF}" srcOrd="2" destOrd="0" presId="urn:microsoft.com/office/officeart/2005/8/layout/hierarchy4"/>
    <dgm:cxn modelId="{4EDD196F-C297-4D13-BF36-AB5B120F6B18}" type="presParOf" srcId="{A2BA729E-43D8-49B9-B589-5A9887F4E8CF}" destId="{BE7A37CF-0112-4FF6-AC3A-344A6F82DA69}" srcOrd="0" destOrd="0" presId="urn:microsoft.com/office/officeart/2005/8/layout/hierarchy4"/>
    <dgm:cxn modelId="{6EFBBAD4-84CE-4407-B4F6-088ED77AF0DF}" type="presParOf" srcId="{BE7A37CF-0112-4FF6-AC3A-344A6F82DA69}" destId="{87B92B37-9C0B-40C4-A519-727EF467BE8C}" srcOrd="0" destOrd="0" presId="urn:microsoft.com/office/officeart/2005/8/layout/hierarchy4"/>
    <dgm:cxn modelId="{6A5A8F10-8C6A-47B9-A908-ADBA36969AF8}" type="presParOf" srcId="{BE7A37CF-0112-4FF6-AC3A-344A6F82DA69}" destId="{9443E649-B9C7-4AA2-8485-6E5B838B9420}" srcOrd="1" destOrd="0" presId="urn:microsoft.com/office/officeart/2005/8/layout/hierarchy4"/>
    <dgm:cxn modelId="{C4221FBC-06DE-4E4B-BF96-186FD7D745BD}" type="presParOf" srcId="{A2BA729E-43D8-49B9-B589-5A9887F4E8CF}" destId="{DBA7654C-1AE4-4C42-BB6B-737A762E838D}" srcOrd="1" destOrd="0" presId="urn:microsoft.com/office/officeart/2005/8/layout/hierarchy4"/>
    <dgm:cxn modelId="{C288056B-5811-4CD9-A9B0-907A01A9BED3}" type="presParOf" srcId="{A2BA729E-43D8-49B9-B589-5A9887F4E8CF}" destId="{6F91D02A-1029-4ED5-B4A0-530EC8B27E22}" srcOrd="2" destOrd="0" presId="urn:microsoft.com/office/officeart/2005/8/layout/hierarchy4"/>
    <dgm:cxn modelId="{7DB4B8AE-DA47-431B-9CCF-14F8C62D0684}" type="presParOf" srcId="{6F91D02A-1029-4ED5-B4A0-530EC8B27E22}" destId="{7F8EDA37-6D92-42EF-B8D4-42AEC410406B}" srcOrd="0" destOrd="0" presId="urn:microsoft.com/office/officeart/2005/8/layout/hierarchy4"/>
    <dgm:cxn modelId="{A2B8FB08-6BB6-4501-A34E-F45D3DC49BC5}" type="presParOf" srcId="{6F91D02A-1029-4ED5-B4A0-530EC8B27E22}" destId="{F53F672B-EA77-46FA-9A3D-B4BEE08AD019}" srcOrd="1" destOrd="0" presId="urn:microsoft.com/office/officeart/2005/8/layout/hierarchy4"/>
    <dgm:cxn modelId="{98EA31A4-0F03-4C8A-9948-44628D1D2CC8}" type="presParOf" srcId="{A2BA729E-43D8-49B9-B589-5A9887F4E8CF}" destId="{CFCF892B-3602-4E55-8F3C-B3C9EFE5D602}" srcOrd="3" destOrd="0" presId="urn:microsoft.com/office/officeart/2005/8/layout/hierarchy4"/>
    <dgm:cxn modelId="{E5654D36-9C9C-460B-AB30-172EA709B5DC}" type="presParOf" srcId="{A2BA729E-43D8-49B9-B589-5A9887F4E8CF}" destId="{43979FA9-6073-4840-9AE8-FEB1849C0F16}" srcOrd="4" destOrd="0" presId="urn:microsoft.com/office/officeart/2005/8/layout/hierarchy4"/>
    <dgm:cxn modelId="{AE2DAE83-4C46-4649-9D18-4B9D1BAAA9F9}" type="presParOf" srcId="{43979FA9-6073-4840-9AE8-FEB1849C0F16}" destId="{D79A426D-C179-4FEE-A50F-41F1B3294537}" srcOrd="0" destOrd="0" presId="urn:microsoft.com/office/officeart/2005/8/layout/hierarchy4"/>
    <dgm:cxn modelId="{F412EB81-A9B5-4C3E-89E4-CA78B5B18BD4}" type="presParOf" srcId="{43979FA9-6073-4840-9AE8-FEB1849C0F16}" destId="{0A949A81-9180-477B-B1A2-592B3F867AFB}" srcOrd="1" destOrd="0" presId="urn:microsoft.com/office/officeart/2005/8/layout/hierarchy4"/>
    <dgm:cxn modelId="{0F65C175-CEA8-468B-A59F-AC74BEDD019D}" type="presParOf" srcId="{A2BA729E-43D8-49B9-B589-5A9887F4E8CF}" destId="{29EB7614-A6DD-4370-A51A-3A6BB16F8632}" srcOrd="5" destOrd="0" presId="urn:microsoft.com/office/officeart/2005/8/layout/hierarchy4"/>
    <dgm:cxn modelId="{0375C417-6A06-4C46-9F13-F5E5A963E353}" type="presParOf" srcId="{A2BA729E-43D8-49B9-B589-5A9887F4E8CF}" destId="{8AE140BF-BE64-4D51-92F4-1C38FC01CFD0}" srcOrd="6" destOrd="0" presId="urn:microsoft.com/office/officeart/2005/8/layout/hierarchy4"/>
    <dgm:cxn modelId="{09336864-9B88-464E-AF20-0D6A6084BE3F}" type="presParOf" srcId="{8AE140BF-BE64-4D51-92F4-1C38FC01CFD0}" destId="{35B76AC6-F8DB-4FEC-BF50-0E2839CD111C}" srcOrd="0" destOrd="0" presId="urn:microsoft.com/office/officeart/2005/8/layout/hierarchy4"/>
    <dgm:cxn modelId="{6075A9A7-B279-46BC-8739-D5C8F8CD49AC}" type="presParOf" srcId="{8AE140BF-BE64-4D51-92F4-1C38FC01CFD0}" destId="{A0A2BCA0-338B-45BA-8B48-B97A535A169C}"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B248CED-22A1-421F-98DF-CE7F692961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AAB24FC4-0E64-49F9-A563-62A52824F2EC}">
      <dgm:prSet/>
      <dgm:spPr/>
      <dgm:t>
        <a:bodyPr/>
        <a:lstStyle/>
        <a:p>
          <a:pPr rtl="0"/>
          <a:r>
            <a:rPr lang="en-GB" b="1" dirty="0" smtClean="0"/>
            <a:t>5. HOW WE OPERATE</a:t>
          </a:r>
          <a:endParaRPr lang="en-GB" dirty="0"/>
        </a:p>
      </dgm:t>
    </dgm:pt>
    <dgm:pt modelId="{4DA630B4-70A8-431B-A53F-4A961F661D9D}" type="parTrans" cxnId="{C36C57F6-AF13-41BE-8A06-940EB5E37114}">
      <dgm:prSet/>
      <dgm:spPr/>
      <dgm:t>
        <a:bodyPr/>
        <a:lstStyle/>
        <a:p>
          <a:endParaRPr lang="en-GB"/>
        </a:p>
      </dgm:t>
    </dgm:pt>
    <dgm:pt modelId="{99143AD5-EF85-4615-A929-925D1A7EFCE7}" type="sibTrans" cxnId="{C36C57F6-AF13-41BE-8A06-940EB5E37114}">
      <dgm:prSet/>
      <dgm:spPr/>
      <dgm:t>
        <a:bodyPr/>
        <a:lstStyle/>
        <a:p>
          <a:endParaRPr lang="en-GB"/>
        </a:p>
      </dgm:t>
    </dgm:pt>
    <dgm:pt modelId="{416D54C6-5872-4DA6-9C21-7C2E47B49AD7}">
      <dgm:prSet/>
      <dgm:spPr/>
      <dgm:t>
        <a:bodyPr/>
        <a:lstStyle/>
        <a:p>
          <a:pPr rtl="0"/>
          <a:r>
            <a:rPr lang="en-GB" b="1" smtClean="0"/>
            <a:t>CA initiates an investigation on its own or after a complaint</a:t>
          </a:r>
          <a:endParaRPr lang="en-GB"/>
        </a:p>
      </dgm:t>
    </dgm:pt>
    <dgm:pt modelId="{CE89D1CB-91CD-48E8-B815-E25A5213EF8F}" type="parTrans" cxnId="{6CB73C9B-7379-477D-9327-4BC7B178937E}">
      <dgm:prSet/>
      <dgm:spPr/>
      <dgm:t>
        <a:bodyPr/>
        <a:lstStyle/>
        <a:p>
          <a:endParaRPr lang="en-GB"/>
        </a:p>
      </dgm:t>
    </dgm:pt>
    <dgm:pt modelId="{156E6304-C11E-4F76-B2AA-EA93BE4102F9}" type="sibTrans" cxnId="{6CB73C9B-7379-477D-9327-4BC7B178937E}">
      <dgm:prSet/>
      <dgm:spPr/>
      <dgm:t>
        <a:bodyPr/>
        <a:lstStyle/>
        <a:p>
          <a:endParaRPr lang="en-GB"/>
        </a:p>
      </dgm:t>
    </dgm:pt>
    <dgm:pt modelId="{B3FF2AD6-3F0F-47D7-A521-A866D95D5182}">
      <dgm:prSet/>
      <dgm:spPr/>
      <dgm:t>
        <a:bodyPr/>
        <a:lstStyle/>
        <a:p>
          <a:pPr rtl="0"/>
          <a:r>
            <a:rPr lang="en-GB" b="1" smtClean="0"/>
            <a:t>CA can summon persons to produce evidence</a:t>
          </a:r>
          <a:endParaRPr lang="en-GB"/>
        </a:p>
      </dgm:t>
    </dgm:pt>
    <dgm:pt modelId="{3F607FA0-6B7B-4D68-880D-C46616D29E07}" type="parTrans" cxnId="{9F8B12F7-52E1-4B81-B4AC-3D5A2CE1F769}">
      <dgm:prSet/>
      <dgm:spPr/>
      <dgm:t>
        <a:bodyPr/>
        <a:lstStyle/>
        <a:p>
          <a:endParaRPr lang="en-GB"/>
        </a:p>
      </dgm:t>
    </dgm:pt>
    <dgm:pt modelId="{3A38175E-302F-41AE-BF2F-79BF5ACDA083}" type="sibTrans" cxnId="{9F8B12F7-52E1-4B81-B4AC-3D5A2CE1F769}">
      <dgm:prSet/>
      <dgm:spPr/>
      <dgm:t>
        <a:bodyPr/>
        <a:lstStyle/>
        <a:p>
          <a:endParaRPr lang="en-GB"/>
        </a:p>
      </dgm:t>
    </dgm:pt>
    <dgm:pt modelId="{DC53D91D-E5AB-47D7-A256-84E0BACB05AD}">
      <dgm:prSet/>
      <dgm:spPr/>
      <dgm:t>
        <a:bodyPr/>
        <a:lstStyle/>
        <a:p>
          <a:pPr rtl="0"/>
          <a:r>
            <a:rPr lang="en-GB" b="1" smtClean="0"/>
            <a:t>CA can search business premises after obtaining a court warrant</a:t>
          </a:r>
          <a:endParaRPr lang="en-GB"/>
        </a:p>
      </dgm:t>
    </dgm:pt>
    <dgm:pt modelId="{1B3A619A-91EA-45D7-988B-EF54E079A933}" type="parTrans" cxnId="{D20B9479-62EB-4CF6-8B43-987DE9286648}">
      <dgm:prSet/>
      <dgm:spPr/>
      <dgm:t>
        <a:bodyPr/>
        <a:lstStyle/>
        <a:p>
          <a:endParaRPr lang="en-GB"/>
        </a:p>
      </dgm:t>
    </dgm:pt>
    <dgm:pt modelId="{7375BB5F-1798-450B-9DC3-F9FDBF0AA192}" type="sibTrans" cxnId="{D20B9479-62EB-4CF6-8B43-987DE9286648}">
      <dgm:prSet/>
      <dgm:spPr/>
      <dgm:t>
        <a:bodyPr/>
        <a:lstStyle/>
        <a:p>
          <a:endParaRPr lang="en-GB"/>
        </a:p>
      </dgm:t>
    </dgm:pt>
    <dgm:pt modelId="{6E51F5E5-23B8-41FA-9146-40231A37DC57}">
      <dgm:prSet/>
      <dgm:spPr/>
      <dgm:t>
        <a:bodyPr/>
        <a:lstStyle/>
        <a:p>
          <a:pPr rtl="0"/>
          <a:r>
            <a:rPr lang="en-GB" b="1" smtClean="0"/>
            <a:t>CA can seek assistance of police, DCEC, PPADB, etc</a:t>
          </a:r>
          <a:endParaRPr lang="en-GB"/>
        </a:p>
      </dgm:t>
    </dgm:pt>
    <dgm:pt modelId="{10320556-EAE8-453A-891A-E88854B74A3E}" type="parTrans" cxnId="{A293DE70-5DFB-4D75-B0BA-8878305C2FE8}">
      <dgm:prSet/>
      <dgm:spPr/>
      <dgm:t>
        <a:bodyPr/>
        <a:lstStyle/>
        <a:p>
          <a:endParaRPr lang="en-GB"/>
        </a:p>
      </dgm:t>
    </dgm:pt>
    <dgm:pt modelId="{BAD75D9C-0325-4761-B9D1-44313F0ED158}" type="sibTrans" cxnId="{A293DE70-5DFB-4D75-B0BA-8878305C2FE8}">
      <dgm:prSet/>
      <dgm:spPr/>
      <dgm:t>
        <a:bodyPr/>
        <a:lstStyle/>
        <a:p>
          <a:endParaRPr lang="en-GB"/>
        </a:p>
      </dgm:t>
    </dgm:pt>
    <dgm:pt modelId="{77BEC570-C625-4BB6-8D61-22695817C5F1}">
      <dgm:prSet/>
      <dgm:spPr/>
      <dgm:t>
        <a:bodyPr/>
        <a:lstStyle/>
        <a:p>
          <a:pPr rtl="0"/>
          <a:r>
            <a:rPr lang="en-GB" b="1" smtClean="0"/>
            <a:t>CA can appoint adhoc inspectors</a:t>
          </a:r>
          <a:endParaRPr lang="en-GB"/>
        </a:p>
      </dgm:t>
    </dgm:pt>
    <dgm:pt modelId="{04FCCD06-D13E-4F05-B1C1-3E7D379C2B7A}" type="parTrans" cxnId="{416B2C1F-A48F-491A-B60E-D7C3FDE72AE5}">
      <dgm:prSet/>
      <dgm:spPr/>
      <dgm:t>
        <a:bodyPr/>
        <a:lstStyle/>
        <a:p>
          <a:endParaRPr lang="en-GB"/>
        </a:p>
      </dgm:t>
    </dgm:pt>
    <dgm:pt modelId="{AAC1348D-E2BA-4AA3-96F9-D059E0EB9C80}" type="sibTrans" cxnId="{416B2C1F-A48F-491A-B60E-D7C3FDE72AE5}">
      <dgm:prSet/>
      <dgm:spPr/>
      <dgm:t>
        <a:bodyPr/>
        <a:lstStyle/>
        <a:p>
          <a:endParaRPr lang="en-GB"/>
        </a:p>
      </dgm:t>
    </dgm:pt>
    <dgm:pt modelId="{48C13A2B-63C6-4ECC-BA37-6D6062ED9E27}">
      <dgm:prSet/>
      <dgm:spPr/>
      <dgm:t>
        <a:bodyPr/>
        <a:lstStyle/>
        <a:p>
          <a:pPr rtl="0"/>
          <a:r>
            <a:rPr lang="en-GB" b="1" dirty="0" smtClean="0"/>
            <a:t>CA can cooperate with foreign CAs</a:t>
          </a:r>
          <a:endParaRPr lang="en-GB" dirty="0"/>
        </a:p>
      </dgm:t>
    </dgm:pt>
    <dgm:pt modelId="{236858D3-ABF0-4552-9C97-29C42E769821}" type="parTrans" cxnId="{D3D11337-77F0-41EC-8DA0-5F16E89EFFF1}">
      <dgm:prSet/>
      <dgm:spPr/>
      <dgm:t>
        <a:bodyPr/>
        <a:lstStyle/>
        <a:p>
          <a:endParaRPr lang="en-GB"/>
        </a:p>
      </dgm:t>
    </dgm:pt>
    <dgm:pt modelId="{EE1302D0-4FD8-4012-9239-5D211B230C0A}" type="sibTrans" cxnId="{D3D11337-77F0-41EC-8DA0-5F16E89EFFF1}">
      <dgm:prSet/>
      <dgm:spPr/>
      <dgm:t>
        <a:bodyPr/>
        <a:lstStyle/>
        <a:p>
          <a:endParaRPr lang="en-GB"/>
        </a:p>
      </dgm:t>
    </dgm:pt>
    <dgm:pt modelId="{A143A595-1658-4DB9-B3AF-8D8B61354AE0}">
      <dgm:prSet/>
      <dgm:spPr/>
      <dgm:t>
        <a:bodyPr/>
        <a:lstStyle/>
        <a:p>
          <a:pPr rtl="0"/>
          <a:r>
            <a:rPr lang="en-GB" b="1" smtClean="0"/>
            <a:t>Competition Commission (CC) makes final decisions (except on mergers/takeovers)</a:t>
          </a:r>
          <a:endParaRPr lang="en-GB"/>
        </a:p>
      </dgm:t>
    </dgm:pt>
    <dgm:pt modelId="{D10F36F3-3FA3-491B-A44D-D50CAF03240B}" type="parTrans" cxnId="{31A8A837-46C9-4663-886B-6D73C3960F9C}">
      <dgm:prSet/>
      <dgm:spPr/>
      <dgm:t>
        <a:bodyPr/>
        <a:lstStyle/>
        <a:p>
          <a:endParaRPr lang="en-GB"/>
        </a:p>
      </dgm:t>
    </dgm:pt>
    <dgm:pt modelId="{9316DA44-2F93-4DED-93B0-F3760B8AB073}" type="sibTrans" cxnId="{31A8A837-46C9-4663-886B-6D73C3960F9C}">
      <dgm:prSet/>
      <dgm:spPr/>
      <dgm:t>
        <a:bodyPr/>
        <a:lstStyle/>
        <a:p>
          <a:endParaRPr lang="en-GB"/>
        </a:p>
      </dgm:t>
    </dgm:pt>
    <dgm:pt modelId="{C54C8F91-19D3-4A3B-BEEC-541F3C8453E4}" type="pres">
      <dgm:prSet presAssocID="{0B248CED-22A1-421F-98DF-CE7F69296147}" presName="linear" presStyleCnt="0">
        <dgm:presLayoutVars>
          <dgm:animLvl val="lvl"/>
          <dgm:resizeHandles val="exact"/>
        </dgm:presLayoutVars>
      </dgm:prSet>
      <dgm:spPr/>
      <dgm:t>
        <a:bodyPr/>
        <a:lstStyle/>
        <a:p>
          <a:endParaRPr lang="en-GB"/>
        </a:p>
      </dgm:t>
    </dgm:pt>
    <dgm:pt modelId="{DA076400-A752-4CF3-8A12-141CA001ACE5}" type="pres">
      <dgm:prSet presAssocID="{AAB24FC4-0E64-49F9-A563-62A52824F2EC}" presName="parentText" presStyleLbl="node1" presStyleIdx="0" presStyleCnt="1">
        <dgm:presLayoutVars>
          <dgm:chMax val="0"/>
          <dgm:bulletEnabled val="1"/>
        </dgm:presLayoutVars>
      </dgm:prSet>
      <dgm:spPr/>
      <dgm:t>
        <a:bodyPr/>
        <a:lstStyle/>
        <a:p>
          <a:endParaRPr lang="en-GB"/>
        </a:p>
      </dgm:t>
    </dgm:pt>
    <dgm:pt modelId="{B82815EE-F717-4D98-AAE0-E34F43BCF352}" type="pres">
      <dgm:prSet presAssocID="{AAB24FC4-0E64-49F9-A563-62A52824F2EC}" presName="childText" presStyleLbl="revTx" presStyleIdx="0" presStyleCnt="1">
        <dgm:presLayoutVars>
          <dgm:bulletEnabled val="1"/>
        </dgm:presLayoutVars>
      </dgm:prSet>
      <dgm:spPr/>
      <dgm:t>
        <a:bodyPr/>
        <a:lstStyle/>
        <a:p>
          <a:endParaRPr lang="en-GB"/>
        </a:p>
      </dgm:t>
    </dgm:pt>
  </dgm:ptLst>
  <dgm:cxnLst>
    <dgm:cxn modelId="{9F709281-BB17-4725-A236-E4F3BF23CECE}" type="presOf" srcId="{B3FF2AD6-3F0F-47D7-A521-A866D95D5182}" destId="{B82815EE-F717-4D98-AAE0-E34F43BCF352}" srcOrd="0" destOrd="1" presId="urn:microsoft.com/office/officeart/2005/8/layout/vList2"/>
    <dgm:cxn modelId="{8683A89D-9747-47E2-BDF4-8763D09B8731}" type="presOf" srcId="{77BEC570-C625-4BB6-8D61-22695817C5F1}" destId="{B82815EE-F717-4D98-AAE0-E34F43BCF352}" srcOrd="0" destOrd="4" presId="urn:microsoft.com/office/officeart/2005/8/layout/vList2"/>
    <dgm:cxn modelId="{0FF8D956-28E0-42BF-9B4F-7C06CB1FE1EE}" type="presOf" srcId="{DC53D91D-E5AB-47D7-A256-84E0BACB05AD}" destId="{B82815EE-F717-4D98-AAE0-E34F43BCF352}" srcOrd="0" destOrd="2" presId="urn:microsoft.com/office/officeart/2005/8/layout/vList2"/>
    <dgm:cxn modelId="{9F8B12F7-52E1-4B81-B4AC-3D5A2CE1F769}" srcId="{AAB24FC4-0E64-49F9-A563-62A52824F2EC}" destId="{B3FF2AD6-3F0F-47D7-A521-A866D95D5182}" srcOrd="1" destOrd="0" parTransId="{3F607FA0-6B7B-4D68-880D-C46616D29E07}" sibTransId="{3A38175E-302F-41AE-BF2F-79BF5ACDA083}"/>
    <dgm:cxn modelId="{818A09D5-A498-4B6B-A9EF-94B3A458D541}" type="presOf" srcId="{AAB24FC4-0E64-49F9-A563-62A52824F2EC}" destId="{DA076400-A752-4CF3-8A12-141CA001ACE5}" srcOrd="0" destOrd="0" presId="urn:microsoft.com/office/officeart/2005/8/layout/vList2"/>
    <dgm:cxn modelId="{9CE749BA-0704-4F35-B261-6D0778D3933A}" type="presOf" srcId="{6E51F5E5-23B8-41FA-9146-40231A37DC57}" destId="{B82815EE-F717-4D98-AAE0-E34F43BCF352}" srcOrd="0" destOrd="3" presId="urn:microsoft.com/office/officeart/2005/8/layout/vList2"/>
    <dgm:cxn modelId="{C36C57F6-AF13-41BE-8A06-940EB5E37114}" srcId="{0B248CED-22A1-421F-98DF-CE7F69296147}" destId="{AAB24FC4-0E64-49F9-A563-62A52824F2EC}" srcOrd="0" destOrd="0" parTransId="{4DA630B4-70A8-431B-A53F-4A961F661D9D}" sibTransId="{99143AD5-EF85-4615-A929-925D1A7EFCE7}"/>
    <dgm:cxn modelId="{A2960A89-BAA9-4AAC-878F-EA4A3EDD6117}" type="presOf" srcId="{416D54C6-5872-4DA6-9C21-7C2E47B49AD7}" destId="{B82815EE-F717-4D98-AAE0-E34F43BCF352}" srcOrd="0" destOrd="0" presId="urn:microsoft.com/office/officeart/2005/8/layout/vList2"/>
    <dgm:cxn modelId="{416B2C1F-A48F-491A-B60E-D7C3FDE72AE5}" srcId="{AAB24FC4-0E64-49F9-A563-62A52824F2EC}" destId="{77BEC570-C625-4BB6-8D61-22695817C5F1}" srcOrd="4" destOrd="0" parTransId="{04FCCD06-D13E-4F05-B1C1-3E7D379C2B7A}" sibTransId="{AAC1348D-E2BA-4AA3-96F9-D059E0EB9C80}"/>
    <dgm:cxn modelId="{D3D11337-77F0-41EC-8DA0-5F16E89EFFF1}" srcId="{AAB24FC4-0E64-49F9-A563-62A52824F2EC}" destId="{48C13A2B-63C6-4ECC-BA37-6D6062ED9E27}" srcOrd="5" destOrd="0" parTransId="{236858D3-ABF0-4552-9C97-29C42E769821}" sibTransId="{EE1302D0-4FD8-4012-9239-5D211B230C0A}"/>
    <dgm:cxn modelId="{6CB73C9B-7379-477D-9327-4BC7B178937E}" srcId="{AAB24FC4-0E64-49F9-A563-62A52824F2EC}" destId="{416D54C6-5872-4DA6-9C21-7C2E47B49AD7}" srcOrd="0" destOrd="0" parTransId="{CE89D1CB-91CD-48E8-B815-E25A5213EF8F}" sibTransId="{156E6304-C11E-4F76-B2AA-EA93BE4102F9}"/>
    <dgm:cxn modelId="{A293DE70-5DFB-4D75-B0BA-8878305C2FE8}" srcId="{AAB24FC4-0E64-49F9-A563-62A52824F2EC}" destId="{6E51F5E5-23B8-41FA-9146-40231A37DC57}" srcOrd="3" destOrd="0" parTransId="{10320556-EAE8-453A-891A-E88854B74A3E}" sibTransId="{BAD75D9C-0325-4761-B9D1-44313F0ED158}"/>
    <dgm:cxn modelId="{FD916DC0-606C-4BCA-8925-0D30DC73451D}" type="presOf" srcId="{A143A595-1658-4DB9-B3AF-8D8B61354AE0}" destId="{B82815EE-F717-4D98-AAE0-E34F43BCF352}" srcOrd="0" destOrd="6" presId="urn:microsoft.com/office/officeart/2005/8/layout/vList2"/>
    <dgm:cxn modelId="{9556DF53-4F71-438A-95B5-802D9475706C}" type="presOf" srcId="{0B248CED-22A1-421F-98DF-CE7F69296147}" destId="{C54C8F91-19D3-4A3B-BEEC-541F3C8453E4}" srcOrd="0" destOrd="0" presId="urn:microsoft.com/office/officeart/2005/8/layout/vList2"/>
    <dgm:cxn modelId="{D20B9479-62EB-4CF6-8B43-987DE9286648}" srcId="{AAB24FC4-0E64-49F9-A563-62A52824F2EC}" destId="{DC53D91D-E5AB-47D7-A256-84E0BACB05AD}" srcOrd="2" destOrd="0" parTransId="{1B3A619A-91EA-45D7-988B-EF54E079A933}" sibTransId="{7375BB5F-1798-450B-9DC3-F9FDBF0AA192}"/>
    <dgm:cxn modelId="{31A8A837-46C9-4663-886B-6D73C3960F9C}" srcId="{AAB24FC4-0E64-49F9-A563-62A52824F2EC}" destId="{A143A595-1658-4DB9-B3AF-8D8B61354AE0}" srcOrd="6" destOrd="0" parTransId="{D10F36F3-3FA3-491B-A44D-D50CAF03240B}" sibTransId="{9316DA44-2F93-4DED-93B0-F3760B8AB073}"/>
    <dgm:cxn modelId="{DD78CB91-53FF-4F75-B116-7CDEFAFF30D5}" type="presOf" srcId="{48C13A2B-63C6-4ECC-BA37-6D6062ED9E27}" destId="{B82815EE-F717-4D98-AAE0-E34F43BCF352}" srcOrd="0" destOrd="5" presId="urn:microsoft.com/office/officeart/2005/8/layout/vList2"/>
    <dgm:cxn modelId="{30200829-438C-45C8-B17A-3606A4C01494}" type="presParOf" srcId="{C54C8F91-19D3-4A3B-BEEC-541F3C8453E4}" destId="{DA076400-A752-4CF3-8A12-141CA001ACE5}" srcOrd="0" destOrd="0" presId="urn:microsoft.com/office/officeart/2005/8/layout/vList2"/>
    <dgm:cxn modelId="{D024FEF6-E784-4827-B603-BD5C6F795E61}" type="presParOf" srcId="{C54C8F91-19D3-4A3B-BEEC-541F3C8453E4}" destId="{B82815EE-F717-4D98-AAE0-E34F43BCF35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B1734FA-2659-4DD3-A4B8-4E0AA2BDB4E5}" type="doc">
      <dgm:prSet loTypeId="urn:microsoft.com/office/officeart/2009/3/layout/HorizontalOrganizationChart" loCatId="hierarchy" qsTypeId="urn:microsoft.com/office/officeart/2005/8/quickstyle/simple3" qsCatId="simple" csTypeId="urn:microsoft.com/office/officeart/2005/8/colors/accent1_2" csCatId="accent1" phldr="1"/>
      <dgm:spPr/>
      <dgm:t>
        <a:bodyPr/>
        <a:lstStyle/>
        <a:p>
          <a:endParaRPr lang="en-GB"/>
        </a:p>
      </dgm:t>
    </dgm:pt>
    <dgm:pt modelId="{0A40B56F-F8FB-474D-9D98-629D05C7045C}">
      <dgm:prSet/>
      <dgm:spPr/>
      <dgm:t>
        <a:bodyPr/>
        <a:lstStyle/>
        <a:p>
          <a:pPr rtl="0"/>
          <a:r>
            <a:rPr lang="en-GB" b="1" smtClean="0"/>
            <a:t>The Judicial Process</a:t>
          </a:r>
          <a:endParaRPr lang="en-GB" b="1"/>
        </a:p>
      </dgm:t>
    </dgm:pt>
    <dgm:pt modelId="{58B31EA8-C78E-4D25-94C5-3C5D7C904E18}" type="parTrans" cxnId="{672F2F5C-A94C-44D5-86EF-1D1A21DAA6B5}">
      <dgm:prSet/>
      <dgm:spPr/>
      <dgm:t>
        <a:bodyPr/>
        <a:lstStyle/>
        <a:p>
          <a:endParaRPr lang="en-GB" b="1"/>
        </a:p>
      </dgm:t>
    </dgm:pt>
    <dgm:pt modelId="{7794652F-0D8C-4D72-BC43-EC78B407C2FD}" type="sibTrans" cxnId="{672F2F5C-A94C-44D5-86EF-1D1A21DAA6B5}">
      <dgm:prSet/>
      <dgm:spPr/>
      <dgm:t>
        <a:bodyPr/>
        <a:lstStyle/>
        <a:p>
          <a:endParaRPr lang="en-GB" b="1"/>
        </a:p>
      </dgm:t>
    </dgm:pt>
    <dgm:pt modelId="{DB1063A6-03D2-4276-BAE4-CE30DF75B378}">
      <dgm:prSet/>
      <dgm:spPr/>
      <dgm:t>
        <a:bodyPr/>
        <a:lstStyle/>
        <a:p>
          <a:pPr rtl="0"/>
          <a:r>
            <a:rPr lang="en-GB" b="1" smtClean="0"/>
            <a:t>Court of Appeal</a:t>
          </a:r>
          <a:endParaRPr lang="en-GB" b="1"/>
        </a:p>
      </dgm:t>
    </dgm:pt>
    <dgm:pt modelId="{BC14FD19-B68E-489C-8BF9-FA5BD70760F8}" type="parTrans" cxnId="{A7370491-816F-4ED8-8ED1-07AE15C3D618}">
      <dgm:prSet/>
      <dgm:spPr/>
      <dgm:t>
        <a:bodyPr/>
        <a:lstStyle/>
        <a:p>
          <a:endParaRPr lang="en-GB" b="1"/>
        </a:p>
      </dgm:t>
    </dgm:pt>
    <dgm:pt modelId="{42530774-88CA-4E84-80F6-0353A7237715}" type="sibTrans" cxnId="{A7370491-816F-4ED8-8ED1-07AE15C3D618}">
      <dgm:prSet/>
      <dgm:spPr/>
      <dgm:t>
        <a:bodyPr/>
        <a:lstStyle/>
        <a:p>
          <a:endParaRPr lang="en-GB" b="1"/>
        </a:p>
      </dgm:t>
    </dgm:pt>
    <dgm:pt modelId="{C71E1776-E64A-4313-8120-F58AA6404303}">
      <dgm:prSet/>
      <dgm:spPr/>
      <dgm:t>
        <a:bodyPr/>
        <a:lstStyle/>
        <a:p>
          <a:pPr rtl="0"/>
          <a:r>
            <a:rPr lang="en-GB" b="1" dirty="0" smtClean="0"/>
            <a:t>High Court</a:t>
          </a:r>
          <a:endParaRPr lang="en-GB" b="1" dirty="0"/>
        </a:p>
      </dgm:t>
    </dgm:pt>
    <dgm:pt modelId="{B6D647C1-04ED-430D-AF44-EB0CB1365CA7}" type="parTrans" cxnId="{1333262E-9BAE-4D5A-90D9-31319BD4ED30}">
      <dgm:prSet/>
      <dgm:spPr/>
      <dgm:t>
        <a:bodyPr/>
        <a:lstStyle/>
        <a:p>
          <a:endParaRPr lang="en-GB" b="1"/>
        </a:p>
      </dgm:t>
    </dgm:pt>
    <dgm:pt modelId="{3B11F707-D919-4654-9D1C-3FD48ABFFF8C}" type="sibTrans" cxnId="{1333262E-9BAE-4D5A-90D9-31319BD4ED30}">
      <dgm:prSet/>
      <dgm:spPr/>
      <dgm:t>
        <a:bodyPr/>
        <a:lstStyle/>
        <a:p>
          <a:endParaRPr lang="en-GB" b="1"/>
        </a:p>
      </dgm:t>
    </dgm:pt>
    <dgm:pt modelId="{867D105C-968A-422E-A664-F14678E44B69}">
      <dgm:prSet/>
      <dgm:spPr/>
      <dgm:t>
        <a:bodyPr/>
        <a:lstStyle/>
        <a:p>
          <a:pPr rtl="0"/>
          <a:r>
            <a:rPr lang="en-GB" b="1" smtClean="0"/>
            <a:t>Competition Commission</a:t>
          </a:r>
          <a:endParaRPr lang="en-GB" b="1"/>
        </a:p>
      </dgm:t>
    </dgm:pt>
    <dgm:pt modelId="{16F98B9D-6DCE-43D4-8DF1-EC29F5F2BB60}" type="parTrans" cxnId="{FC7FA9C5-5DEE-4E5C-9B27-4C7DDF2E1C39}">
      <dgm:prSet/>
      <dgm:spPr/>
      <dgm:t>
        <a:bodyPr/>
        <a:lstStyle/>
        <a:p>
          <a:endParaRPr lang="en-GB" b="1"/>
        </a:p>
      </dgm:t>
    </dgm:pt>
    <dgm:pt modelId="{6B26BC9F-751A-4B93-A51E-8102332BCB34}" type="sibTrans" cxnId="{FC7FA9C5-5DEE-4E5C-9B27-4C7DDF2E1C39}">
      <dgm:prSet/>
      <dgm:spPr/>
      <dgm:t>
        <a:bodyPr/>
        <a:lstStyle/>
        <a:p>
          <a:endParaRPr lang="en-GB" b="1"/>
        </a:p>
      </dgm:t>
    </dgm:pt>
    <dgm:pt modelId="{2116E9E0-B396-4700-AAF9-2C3825FDA90A}">
      <dgm:prSet/>
      <dgm:spPr/>
      <dgm:t>
        <a:bodyPr/>
        <a:lstStyle/>
        <a:p>
          <a:pPr rtl="0"/>
          <a:r>
            <a:rPr lang="en-GB" b="1" smtClean="0"/>
            <a:t>Competition Authority</a:t>
          </a:r>
          <a:endParaRPr lang="en-GB" b="1"/>
        </a:p>
      </dgm:t>
    </dgm:pt>
    <dgm:pt modelId="{16B18DB6-BBA6-4A60-8839-7946BEDE063C}" type="parTrans" cxnId="{C79B8BBE-E38F-4C4E-A22E-CFE41B608B13}">
      <dgm:prSet/>
      <dgm:spPr/>
      <dgm:t>
        <a:bodyPr/>
        <a:lstStyle/>
        <a:p>
          <a:endParaRPr lang="en-GB" b="1"/>
        </a:p>
      </dgm:t>
    </dgm:pt>
    <dgm:pt modelId="{8F83E45F-815A-4533-AD58-7F641E78447C}" type="sibTrans" cxnId="{C79B8BBE-E38F-4C4E-A22E-CFE41B608B13}">
      <dgm:prSet/>
      <dgm:spPr/>
      <dgm:t>
        <a:bodyPr/>
        <a:lstStyle/>
        <a:p>
          <a:endParaRPr lang="en-GB" b="1"/>
        </a:p>
      </dgm:t>
    </dgm:pt>
    <dgm:pt modelId="{81FBAC27-F604-4AFE-BCBE-2FB8E128C71D}" type="pres">
      <dgm:prSet presAssocID="{7B1734FA-2659-4DD3-A4B8-4E0AA2BDB4E5}" presName="hierChild1" presStyleCnt="0">
        <dgm:presLayoutVars>
          <dgm:orgChart val="1"/>
          <dgm:chPref val="1"/>
          <dgm:dir/>
          <dgm:animOne val="branch"/>
          <dgm:animLvl val="lvl"/>
          <dgm:resizeHandles/>
        </dgm:presLayoutVars>
      </dgm:prSet>
      <dgm:spPr/>
      <dgm:t>
        <a:bodyPr/>
        <a:lstStyle/>
        <a:p>
          <a:endParaRPr lang="en-GB"/>
        </a:p>
      </dgm:t>
    </dgm:pt>
    <dgm:pt modelId="{26F46411-D424-4459-AFC1-137025CCE3DC}" type="pres">
      <dgm:prSet presAssocID="{0A40B56F-F8FB-474D-9D98-629D05C7045C}" presName="hierRoot1" presStyleCnt="0">
        <dgm:presLayoutVars>
          <dgm:hierBranch val="init"/>
        </dgm:presLayoutVars>
      </dgm:prSet>
      <dgm:spPr/>
    </dgm:pt>
    <dgm:pt modelId="{85868EC9-3A7C-4E54-9235-B09E4F1B1AA6}" type="pres">
      <dgm:prSet presAssocID="{0A40B56F-F8FB-474D-9D98-629D05C7045C}" presName="rootComposite1" presStyleCnt="0"/>
      <dgm:spPr/>
    </dgm:pt>
    <dgm:pt modelId="{0BB61CF5-584B-4004-952E-2C5EF324B6FA}" type="pres">
      <dgm:prSet presAssocID="{0A40B56F-F8FB-474D-9D98-629D05C7045C}" presName="rootText1" presStyleLbl="node0" presStyleIdx="0" presStyleCnt="1" custScaleX="72875" custScaleY="162613">
        <dgm:presLayoutVars>
          <dgm:chPref val="3"/>
        </dgm:presLayoutVars>
      </dgm:prSet>
      <dgm:spPr/>
      <dgm:t>
        <a:bodyPr/>
        <a:lstStyle/>
        <a:p>
          <a:endParaRPr lang="en-GB"/>
        </a:p>
      </dgm:t>
    </dgm:pt>
    <dgm:pt modelId="{9D3F6C01-E3D6-4996-9962-4CCCF0B06FFE}" type="pres">
      <dgm:prSet presAssocID="{0A40B56F-F8FB-474D-9D98-629D05C7045C}" presName="rootConnector1" presStyleLbl="node1" presStyleIdx="0" presStyleCnt="0"/>
      <dgm:spPr/>
      <dgm:t>
        <a:bodyPr/>
        <a:lstStyle/>
        <a:p>
          <a:endParaRPr lang="en-GB"/>
        </a:p>
      </dgm:t>
    </dgm:pt>
    <dgm:pt modelId="{9F7F5718-2A47-40DF-A5A6-75EF670762C1}" type="pres">
      <dgm:prSet presAssocID="{0A40B56F-F8FB-474D-9D98-629D05C7045C}" presName="hierChild2" presStyleCnt="0"/>
      <dgm:spPr/>
    </dgm:pt>
    <dgm:pt modelId="{823035B6-F0A3-485F-A91B-994769F45B00}" type="pres">
      <dgm:prSet presAssocID="{BC14FD19-B68E-489C-8BF9-FA5BD70760F8}" presName="Name64" presStyleLbl="parChTrans1D2" presStyleIdx="0" presStyleCnt="4"/>
      <dgm:spPr/>
      <dgm:t>
        <a:bodyPr/>
        <a:lstStyle/>
        <a:p>
          <a:endParaRPr lang="en-GB"/>
        </a:p>
      </dgm:t>
    </dgm:pt>
    <dgm:pt modelId="{C7E181E8-4FF2-475A-AEBB-5CBA45359ABC}" type="pres">
      <dgm:prSet presAssocID="{DB1063A6-03D2-4276-BAE4-CE30DF75B378}" presName="hierRoot2" presStyleCnt="0">
        <dgm:presLayoutVars>
          <dgm:hierBranch val="init"/>
        </dgm:presLayoutVars>
      </dgm:prSet>
      <dgm:spPr/>
    </dgm:pt>
    <dgm:pt modelId="{D4949597-6061-41F3-A66B-B9A78B9962E8}" type="pres">
      <dgm:prSet presAssocID="{DB1063A6-03D2-4276-BAE4-CE30DF75B378}" presName="rootComposite" presStyleCnt="0"/>
      <dgm:spPr/>
    </dgm:pt>
    <dgm:pt modelId="{F673B83B-837A-4489-A0CD-96D66ED721FD}" type="pres">
      <dgm:prSet presAssocID="{DB1063A6-03D2-4276-BAE4-CE30DF75B378}" presName="rootText" presStyleLbl="node2" presStyleIdx="0" presStyleCnt="4">
        <dgm:presLayoutVars>
          <dgm:chPref val="3"/>
        </dgm:presLayoutVars>
      </dgm:prSet>
      <dgm:spPr/>
      <dgm:t>
        <a:bodyPr/>
        <a:lstStyle/>
        <a:p>
          <a:endParaRPr lang="en-GB"/>
        </a:p>
      </dgm:t>
    </dgm:pt>
    <dgm:pt modelId="{10A8B088-69A0-4696-8C82-6EDA7634CB9B}" type="pres">
      <dgm:prSet presAssocID="{DB1063A6-03D2-4276-BAE4-CE30DF75B378}" presName="rootConnector" presStyleLbl="node2" presStyleIdx="0" presStyleCnt="4"/>
      <dgm:spPr/>
      <dgm:t>
        <a:bodyPr/>
        <a:lstStyle/>
        <a:p>
          <a:endParaRPr lang="en-GB"/>
        </a:p>
      </dgm:t>
    </dgm:pt>
    <dgm:pt modelId="{CE84197C-FF1E-4BF8-A45F-C635EF55335A}" type="pres">
      <dgm:prSet presAssocID="{DB1063A6-03D2-4276-BAE4-CE30DF75B378}" presName="hierChild4" presStyleCnt="0"/>
      <dgm:spPr/>
    </dgm:pt>
    <dgm:pt modelId="{19BE5B3B-C201-4F63-98E4-900EDEE58843}" type="pres">
      <dgm:prSet presAssocID="{DB1063A6-03D2-4276-BAE4-CE30DF75B378}" presName="hierChild5" presStyleCnt="0"/>
      <dgm:spPr/>
    </dgm:pt>
    <dgm:pt modelId="{EC98EC45-8EAC-43F9-9E15-32F7116B9931}" type="pres">
      <dgm:prSet presAssocID="{B6D647C1-04ED-430D-AF44-EB0CB1365CA7}" presName="Name64" presStyleLbl="parChTrans1D2" presStyleIdx="1" presStyleCnt="4"/>
      <dgm:spPr/>
      <dgm:t>
        <a:bodyPr/>
        <a:lstStyle/>
        <a:p>
          <a:endParaRPr lang="en-GB"/>
        </a:p>
      </dgm:t>
    </dgm:pt>
    <dgm:pt modelId="{DCE4D894-C1DC-43BC-B576-0AEA674744DD}" type="pres">
      <dgm:prSet presAssocID="{C71E1776-E64A-4313-8120-F58AA6404303}" presName="hierRoot2" presStyleCnt="0">
        <dgm:presLayoutVars>
          <dgm:hierBranch val="init"/>
        </dgm:presLayoutVars>
      </dgm:prSet>
      <dgm:spPr/>
    </dgm:pt>
    <dgm:pt modelId="{93805A22-BD6C-4063-8302-EEA729E3C214}" type="pres">
      <dgm:prSet presAssocID="{C71E1776-E64A-4313-8120-F58AA6404303}" presName="rootComposite" presStyleCnt="0"/>
      <dgm:spPr/>
    </dgm:pt>
    <dgm:pt modelId="{C96A25D8-E2C1-4029-94BB-C0EA47CC5F12}" type="pres">
      <dgm:prSet presAssocID="{C71E1776-E64A-4313-8120-F58AA6404303}" presName="rootText" presStyleLbl="node2" presStyleIdx="1" presStyleCnt="4">
        <dgm:presLayoutVars>
          <dgm:chPref val="3"/>
        </dgm:presLayoutVars>
      </dgm:prSet>
      <dgm:spPr/>
      <dgm:t>
        <a:bodyPr/>
        <a:lstStyle/>
        <a:p>
          <a:endParaRPr lang="en-GB"/>
        </a:p>
      </dgm:t>
    </dgm:pt>
    <dgm:pt modelId="{606C8844-D269-436F-A8D9-2A8BDC07036A}" type="pres">
      <dgm:prSet presAssocID="{C71E1776-E64A-4313-8120-F58AA6404303}" presName="rootConnector" presStyleLbl="node2" presStyleIdx="1" presStyleCnt="4"/>
      <dgm:spPr/>
      <dgm:t>
        <a:bodyPr/>
        <a:lstStyle/>
        <a:p>
          <a:endParaRPr lang="en-GB"/>
        </a:p>
      </dgm:t>
    </dgm:pt>
    <dgm:pt modelId="{FEFC4BEF-52DC-41A0-A8E5-C7E923AF2398}" type="pres">
      <dgm:prSet presAssocID="{C71E1776-E64A-4313-8120-F58AA6404303}" presName="hierChild4" presStyleCnt="0"/>
      <dgm:spPr/>
    </dgm:pt>
    <dgm:pt modelId="{4F58F266-D11F-4378-ADFB-DDC2CC8E12E5}" type="pres">
      <dgm:prSet presAssocID="{C71E1776-E64A-4313-8120-F58AA6404303}" presName="hierChild5" presStyleCnt="0"/>
      <dgm:spPr/>
    </dgm:pt>
    <dgm:pt modelId="{F2719483-27B2-43BE-A354-FB0506C0FE94}" type="pres">
      <dgm:prSet presAssocID="{16F98B9D-6DCE-43D4-8DF1-EC29F5F2BB60}" presName="Name64" presStyleLbl="parChTrans1D2" presStyleIdx="2" presStyleCnt="4"/>
      <dgm:spPr/>
      <dgm:t>
        <a:bodyPr/>
        <a:lstStyle/>
        <a:p>
          <a:endParaRPr lang="en-GB"/>
        </a:p>
      </dgm:t>
    </dgm:pt>
    <dgm:pt modelId="{40CF7035-849E-4017-9608-5F71E641FDB7}" type="pres">
      <dgm:prSet presAssocID="{867D105C-968A-422E-A664-F14678E44B69}" presName="hierRoot2" presStyleCnt="0">
        <dgm:presLayoutVars>
          <dgm:hierBranch val="init"/>
        </dgm:presLayoutVars>
      </dgm:prSet>
      <dgm:spPr/>
    </dgm:pt>
    <dgm:pt modelId="{25F00062-27E3-4D23-B609-6BD6BD5F924B}" type="pres">
      <dgm:prSet presAssocID="{867D105C-968A-422E-A664-F14678E44B69}" presName="rootComposite" presStyleCnt="0"/>
      <dgm:spPr/>
    </dgm:pt>
    <dgm:pt modelId="{56F07310-6718-4BBC-9B11-6B856EB678EC}" type="pres">
      <dgm:prSet presAssocID="{867D105C-968A-422E-A664-F14678E44B69}" presName="rootText" presStyleLbl="node2" presStyleIdx="2" presStyleCnt="4">
        <dgm:presLayoutVars>
          <dgm:chPref val="3"/>
        </dgm:presLayoutVars>
      </dgm:prSet>
      <dgm:spPr/>
      <dgm:t>
        <a:bodyPr/>
        <a:lstStyle/>
        <a:p>
          <a:endParaRPr lang="en-GB"/>
        </a:p>
      </dgm:t>
    </dgm:pt>
    <dgm:pt modelId="{B5EFA2F7-DFD4-4A95-B8D8-72BB32BD6F4A}" type="pres">
      <dgm:prSet presAssocID="{867D105C-968A-422E-A664-F14678E44B69}" presName="rootConnector" presStyleLbl="node2" presStyleIdx="2" presStyleCnt="4"/>
      <dgm:spPr/>
      <dgm:t>
        <a:bodyPr/>
        <a:lstStyle/>
        <a:p>
          <a:endParaRPr lang="en-GB"/>
        </a:p>
      </dgm:t>
    </dgm:pt>
    <dgm:pt modelId="{DD346AC6-0A73-4AB1-99B9-4968E49CC688}" type="pres">
      <dgm:prSet presAssocID="{867D105C-968A-422E-A664-F14678E44B69}" presName="hierChild4" presStyleCnt="0"/>
      <dgm:spPr/>
    </dgm:pt>
    <dgm:pt modelId="{5FAA9249-D8A1-4E72-9FCA-FE6A77C527DA}" type="pres">
      <dgm:prSet presAssocID="{867D105C-968A-422E-A664-F14678E44B69}" presName="hierChild5" presStyleCnt="0"/>
      <dgm:spPr/>
    </dgm:pt>
    <dgm:pt modelId="{A03F89C1-70BD-4B4A-9C64-A7A34EFEF66A}" type="pres">
      <dgm:prSet presAssocID="{16B18DB6-BBA6-4A60-8839-7946BEDE063C}" presName="Name64" presStyleLbl="parChTrans1D2" presStyleIdx="3" presStyleCnt="4"/>
      <dgm:spPr/>
      <dgm:t>
        <a:bodyPr/>
        <a:lstStyle/>
        <a:p>
          <a:endParaRPr lang="en-GB"/>
        </a:p>
      </dgm:t>
    </dgm:pt>
    <dgm:pt modelId="{592665DC-853E-4EDA-852A-D96FAB2933A0}" type="pres">
      <dgm:prSet presAssocID="{2116E9E0-B396-4700-AAF9-2C3825FDA90A}" presName="hierRoot2" presStyleCnt="0">
        <dgm:presLayoutVars>
          <dgm:hierBranch val="init"/>
        </dgm:presLayoutVars>
      </dgm:prSet>
      <dgm:spPr/>
    </dgm:pt>
    <dgm:pt modelId="{F260B67B-E8DF-4C0D-AC2C-D3F9F8B5820C}" type="pres">
      <dgm:prSet presAssocID="{2116E9E0-B396-4700-AAF9-2C3825FDA90A}" presName="rootComposite" presStyleCnt="0"/>
      <dgm:spPr/>
    </dgm:pt>
    <dgm:pt modelId="{4DE84277-56A1-445E-924E-1EDD7D45FDAD}" type="pres">
      <dgm:prSet presAssocID="{2116E9E0-B396-4700-AAF9-2C3825FDA90A}" presName="rootText" presStyleLbl="node2" presStyleIdx="3" presStyleCnt="4">
        <dgm:presLayoutVars>
          <dgm:chPref val="3"/>
        </dgm:presLayoutVars>
      </dgm:prSet>
      <dgm:spPr/>
      <dgm:t>
        <a:bodyPr/>
        <a:lstStyle/>
        <a:p>
          <a:endParaRPr lang="en-GB"/>
        </a:p>
      </dgm:t>
    </dgm:pt>
    <dgm:pt modelId="{E6E8B86B-20C6-4213-ADD8-4800EB6A3D4E}" type="pres">
      <dgm:prSet presAssocID="{2116E9E0-B396-4700-AAF9-2C3825FDA90A}" presName="rootConnector" presStyleLbl="node2" presStyleIdx="3" presStyleCnt="4"/>
      <dgm:spPr/>
      <dgm:t>
        <a:bodyPr/>
        <a:lstStyle/>
        <a:p>
          <a:endParaRPr lang="en-GB"/>
        </a:p>
      </dgm:t>
    </dgm:pt>
    <dgm:pt modelId="{6DD3ABE7-557A-486D-91B6-0A69EAB48518}" type="pres">
      <dgm:prSet presAssocID="{2116E9E0-B396-4700-AAF9-2C3825FDA90A}" presName="hierChild4" presStyleCnt="0"/>
      <dgm:spPr/>
    </dgm:pt>
    <dgm:pt modelId="{9C3F7598-582C-43A0-8C40-BF29560DED13}" type="pres">
      <dgm:prSet presAssocID="{2116E9E0-B396-4700-AAF9-2C3825FDA90A}" presName="hierChild5" presStyleCnt="0"/>
      <dgm:spPr/>
    </dgm:pt>
    <dgm:pt modelId="{57904060-209C-4A33-9DD2-DE8D6E290765}" type="pres">
      <dgm:prSet presAssocID="{0A40B56F-F8FB-474D-9D98-629D05C7045C}" presName="hierChild3" presStyleCnt="0"/>
      <dgm:spPr/>
    </dgm:pt>
  </dgm:ptLst>
  <dgm:cxnLst>
    <dgm:cxn modelId="{935BA28C-980E-4297-BA9A-D60EA279FC20}" type="presOf" srcId="{7B1734FA-2659-4DD3-A4B8-4E0AA2BDB4E5}" destId="{81FBAC27-F604-4AFE-BCBE-2FB8E128C71D}" srcOrd="0" destOrd="0" presId="urn:microsoft.com/office/officeart/2009/3/layout/HorizontalOrganizationChart"/>
    <dgm:cxn modelId="{123BACBE-AC66-459D-AEF4-0921DC7F4ECF}" type="presOf" srcId="{2116E9E0-B396-4700-AAF9-2C3825FDA90A}" destId="{E6E8B86B-20C6-4213-ADD8-4800EB6A3D4E}" srcOrd="1" destOrd="0" presId="urn:microsoft.com/office/officeart/2009/3/layout/HorizontalOrganizationChart"/>
    <dgm:cxn modelId="{2C7F3221-2CAB-4A13-B6C6-D59C0FAD439D}" type="presOf" srcId="{BC14FD19-B68E-489C-8BF9-FA5BD70760F8}" destId="{823035B6-F0A3-485F-A91B-994769F45B00}" srcOrd="0" destOrd="0" presId="urn:microsoft.com/office/officeart/2009/3/layout/HorizontalOrganizationChart"/>
    <dgm:cxn modelId="{EF95CA9C-0D07-4A89-8C5B-541CD4869AC2}" type="presOf" srcId="{0A40B56F-F8FB-474D-9D98-629D05C7045C}" destId="{9D3F6C01-E3D6-4996-9962-4CCCF0B06FFE}" srcOrd="1" destOrd="0" presId="urn:microsoft.com/office/officeart/2009/3/layout/HorizontalOrganizationChart"/>
    <dgm:cxn modelId="{E8014228-F007-4228-B820-F308DCD72884}" type="presOf" srcId="{C71E1776-E64A-4313-8120-F58AA6404303}" destId="{C96A25D8-E2C1-4029-94BB-C0EA47CC5F12}" srcOrd="0" destOrd="0" presId="urn:microsoft.com/office/officeart/2009/3/layout/HorizontalOrganizationChart"/>
    <dgm:cxn modelId="{5B1780A7-9C94-4147-8E8A-D6DF9BA9604D}" type="presOf" srcId="{C71E1776-E64A-4313-8120-F58AA6404303}" destId="{606C8844-D269-436F-A8D9-2A8BDC07036A}" srcOrd="1" destOrd="0" presId="urn:microsoft.com/office/officeart/2009/3/layout/HorizontalOrganizationChart"/>
    <dgm:cxn modelId="{8CD2E5A1-16D8-4D69-9FCE-2FC84BEAD77D}" type="presOf" srcId="{DB1063A6-03D2-4276-BAE4-CE30DF75B378}" destId="{F673B83B-837A-4489-A0CD-96D66ED721FD}" srcOrd="0" destOrd="0" presId="urn:microsoft.com/office/officeart/2009/3/layout/HorizontalOrganizationChart"/>
    <dgm:cxn modelId="{A7370491-816F-4ED8-8ED1-07AE15C3D618}" srcId="{0A40B56F-F8FB-474D-9D98-629D05C7045C}" destId="{DB1063A6-03D2-4276-BAE4-CE30DF75B378}" srcOrd="0" destOrd="0" parTransId="{BC14FD19-B68E-489C-8BF9-FA5BD70760F8}" sibTransId="{42530774-88CA-4E84-80F6-0353A7237715}"/>
    <dgm:cxn modelId="{F5FF10BE-1857-407F-9187-C060FBB4D14D}" type="presOf" srcId="{B6D647C1-04ED-430D-AF44-EB0CB1365CA7}" destId="{EC98EC45-8EAC-43F9-9E15-32F7116B9931}" srcOrd="0" destOrd="0" presId="urn:microsoft.com/office/officeart/2009/3/layout/HorizontalOrganizationChart"/>
    <dgm:cxn modelId="{469488B2-65A4-41EC-8DC0-C8B481B201E8}" type="presOf" srcId="{867D105C-968A-422E-A664-F14678E44B69}" destId="{B5EFA2F7-DFD4-4A95-B8D8-72BB32BD6F4A}" srcOrd="1" destOrd="0" presId="urn:microsoft.com/office/officeart/2009/3/layout/HorizontalOrganizationChart"/>
    <dgm:cxn modelId="{1333262E-9BAE-4D5A-90D9-31319BD4ED30}" srcId="{0A40B56F-F8FB-474D-9D98-629D05C7045C}" destId="{C71E1776-E64A-4313-8120-F58AA6404303}" srcOrd="1" destOrd="0" parTransId="{B6D647C1-04ED-430D-AF44-EB0CB1365CA7}" sibTransId="{3B11F707-D919-4654-9D1C-3FD48ABFFF8C}"/>
    <dgm:cxn modelId="{FC7FA9C5-5DEE-4E5C-9B27-4C7DDF2E1C39}" srcId="{0A40B56F-F8FB-474D-9D98-629D05C7045C}" destId="{867D105C-968A-422E-A664-F14678E44B69}" srcOrd="2" destOrd="0" parTransId="{16F98B9D-6DCE-43D4-8DF1-EC29F5F2BB60}" sibTransId="{6B26BC9F-751A-4B93-A51E-8102332BCB34}"/>
    <dgm:cxn modelId="{660BA5CE-9C06-4F99-91F1-FAB055A933E5}" type="presOf" srcId="{2116E9E0-B396-4700-AAF9-2C3825FDA90A}" destId="{4DE84277-56A1-445E-924E-1EDD7D45FDAD}" srcOrd="0" destOrd="0" presId="urn:microsoft.com/office/officeart/2009/3/layout/HorizontalOrganizationChart"/>
    <dgm:cxn modelId="{D003D7F2-38E4-4E15-B6D5-65E02B7961D8}" type="presOf" srcId="{DB1063A6-03D2-4276-BAE4-CE30DF75B378}" destId="{10A8B088-69A0-4696-8C82-6EDA7634CB9B}" srcOrd="1" destOrd="0" presId="urn:microsoft.com/office/officeart/2009/3/layout/HorizontalOrganizationChart"/>
    <dgm:cxn modelId="{63B8240F-FA6E-4933-BFD6-05C3BBF570A4}" type="presOf" srcId="{16B18DB6-BBA6-4A60-8839-7946BEDE063C}" destId="{A03F89C1-70BD-4B4A-9C64-A7A34EFEF66A}" srcOrd="0" destOrd="0" presId="urn:microsoft.com/office/officeart/2009/3/layout/HorizontalOrganizationChart"/>
    <dgm:cxn modelId="{82C2001A-DB06-4EA5-876B-9F57D2E7E198}" type="presOf" srcId="{16F98B9D-6DCE-43D4-8DF1-EC29F5F2BB60}" destId="{F2719483-27B2-43BE-A354-FB0506C0FE94}" srcOrd="0" destOrd="0" presId="urn:microsoft.com/office/officeart/2009/3/layout/HorizontalOrganizationChart"/>
    <dgm:cxn modelId="{35165DEA-4686-4D2E-8C21-228CF34AB089}" type="presOf" srcId="{0A40B56F-F8FB-474D-9D98-629D05C7045C}" destId="{0BB61CF5-584B-4004-952E-2C5EF324B6FA}" srcOrd="0" destOrd="0" presId="urn:microsoft.com/office/officeart/2009/3/layout/HorizontalOrganizationChart"/>
    <dgm:cxn modelId="{107AFC90-66F5-4294-9F76-C5886FFB48E8}" type="presOf" srcId="{867D105C-968A-422E-A664-F14678E44B69}" destId="{56F07310-6718-4BBC-9B11-6B856EB678EC}" srcOrd="0" destOrd="0" presId="urn:microsoft.com/office/officeart/2009/3/layout/HorizontalOrganizationChart"/>
    <dgm:cxn modelId="{672F2F5C-A94C-44D5-86EF-1D1A21DAA6B5}" srcId="{7B1734FA-2659-4DD3-A4B8-4E0AA2BDB4E5}" destId="{0A40B56F-F8FB-474D-9D98-629D05C7045C}" srcOrd="0" destOrd="0" parTransId="{58B31EA8-C78E-4D25-94C5-3C5D7C904E18}" sibTransId="{7794652F-0D8C-4D72-BC43-EC78B407C2FD}"/>
    <dgm:cxn modelId="{C79B8BBE-E38F-4C4E-A22E-CFE41B608B13}" srcId="{0A40B56F-F8FB-474D-9D98-629D05C7045C}" destId="{2116E9E0-B396-4700-AAF9-2C3825FDA90A}" srcOrd="3" destOrd="0" parTransId="{16B18DB6-BBA6-4A60-8839-7946BEDE063C}" sibTransId="{8F83E45F-815A-4533-AD58-7F641E78447C}"/>
    <dgm:cxn modelId="{C34A8244-0843-4C22-8461-76E5DB5BE980}" type="presParOf" srcId="{81FBAC27-F604-4AFE-BCBE-2FB8E128C71D}" destId="{26F46411-D424-4459-AFC1-137025CCE3DC}" srcOrd="0" destOrd="0" presId="urn:microsoft.com/office/officeart/2009/3/layout/HorizontalOrganizationChart"/>
    <dgm:cxn modelId="{84F85732-4E86-4E4B-9F29-2C71A4F172FB}" type="presParOf" srcId="{26F46411-D424-4459-AFC1-137025CCE3DC}" destId="{85868EC9-3A7C-4E54-9235-B09E4F1B1AA6}" srcOrd="0" destOrd="0" presId="urn:microsoft.com/office/officeart/2009/3/layout/HorizontalOrganizationChart"/>
    <dgm:cxn modelId="{2BC630BA-BDD6-4995-96E5-338C2D38E811}" type="presParOf" srcId="{85868EC9-3A7C-4E54-9235-B09E4F1B1AA6}" destId="{0BB61CF5-584B-4004-952E-2C5EF324B6FA}" srcOrd="0" destOrd="0" presId="urn:microsoft.com/office/officeart/2009/3/layout/HorizontalOrganizationChart"/>
    <dgm:cxn modelId="{301ABA4A-5646-4B2D-89F1-73CB1AB97766}" type="presParOf" srcId="{85868EC9-3A7C-4E54-9235-B09E4F1B1AA6}" destId="{9D3F6C01-E3D6-4996-9962-4CCCF0B06FFE}" srcOrd="1" destOrd="0" presId="urn:microsoft.com/office/officeart/2009/3/layout/HorizontalOrganizationChart"/>
    <dgm:cxn modelId="{7470C568-3B01-48D3-8AC2-0D92E5E5FB2B}" type="presParOf" srcId="{26F46411-D424-4459-AFC1-137025CCE3DC}" destId="{9F7F5718-2A47-40DF-A5A6-75EF670762C1}" srcOrd="1" destOrd="0" presId="urn:microsoft.com/office/officeart/2009/3/layout/HorizontalOrganizationChart"/>
    <dgm:cxn modelId="{600082C9-9EEF-4272-8E72-117102EBCC14}" type="presParOf" srcId="{9F7F5718-2A47-40DF-A5A6-75EF670762C1}" destId="{823035B6-F0A3-485F-A91B-994769F45B00}" srcOrd="0" destOrd="0" presId="urn:microsoft.com/office/officeart/2009/3/layout/HorizontalOrganizationChart"/>
    <dgm:cxn modelId="{7EBE121F-6E19-4014-842A-D91E1532D46C}" type="presParOf" srcId="{9F7F5718-2A47-40DF-A5A6-75EF670762C1}" destId="{C7E181E8-4FF2-475A-AEBB-5CBA45359ABC}" srcOrd="1" destOrd="0" presId="urn:microsoft.com/office/officeart/2009/3/layout/HorizontalOrganizationChart"/>
    <dgm:cxn modelId="{4221FA12-486A-4617-AF66-05CD6C5E6101}" type="presParOf" srcId="{C7E181E8-4FF2-475A-AEBB-5CBA45359ABC}" destId="{D4949597-6061-41F3-A66B-B9A78B9962E8}" srcOrd="0" destOrd="0" presId="urn:microsoft.com/office/officeart/2009/3/layout/HorizontalOrganizationChart"/>
    <dgm:cxn modelId="{A3F90465-37BE-4AE0-97E3-2E7F0AA54322}" type="presParOf" srcId="{D4949597-6061-41F3-A66B-B9A78B9962E8}" destId="{F673B83B-837A-4489-A0CD-96D66ED721FD}" srcOrd="0" destOrd="0" presId="urn:microsoft.com/office/officeart/2009/3/layout/HorizontalOrganizationChart"/>
    <dgm:cxn modelId="{23E7D51A-F227-45C9-865A-8423366432CA}" type="presParOf" srcId="{D4949597-6061-41F3-A66B-B9A78B9962E8}" destId="{10A8B088-69A0-4696-8C82-6EDA7634CB9B}" srcOrd="1" destOrd="0" presId="urn:microsoft.com/office/officeart/2009/3/layout/HorizontalOrganizationChart"/>
    <dgm:cxn modelId="{892B1F83-45E8-4C11-B919-014A5C2451B0}" type="presParOf" srcId="{C7E181E8-4FF2-475A-AEBB-5CBA45359ABC}" destId="{CE84197C-FF1E-4BF8-A45F-C635EF55335A}" srcOrd="1" destOrd="0" presId="urn:microsoft.com/office/officeart/2009/3/layout/HorizontalOrganizationChart"/>
    <dgm:cxn modelId="{6ADB60FE-DEF2-4A00-BE39-EE0351F2FFC4}" type="presParOf" srcId="{C7E181E8-4FF2-475A-AEBB-5CBA45359ABC}" destId="{19BE5B3B-C201-4F63-98E4-900EDEE58843}" srcOrd="2" destOrd="0" presId="urn:microsoft.com/office/officeart/2009/3/layout/HorizontalOrganizationChart"/>
    <dgm:cxn modelId="{3784FB97-E439-4066-BE86-4352553D889E}" type="presParOf" srcId="{9F7F5718-2A47-40DF-A5A6-75EF670762C1}" destId="{EC98EC45-8EAC-43F9-9E15-32F7116B9931}" srcOrd="2" destOrd="0" presId="urn:microsoft.com/office/officeart/2009/3/layout/HorizontalOrganizationChart"/>
    <dgm:cxn modelId="{4D4ACD0D-01D5-40DB-857C-D7246C16F7A8}" type="presParOf" srcId="{9F7F5718-2A47-40DF-A5A6-75EF670762C1}" destId="{DCE4D894-C1DC-43BC-B576-0AEA674744DD}" srcOrd="3" destOrd="0" presId="urn:microsoft.com/office/officeart/2009/3/layout/HorizontalOrganizationChart"/>
    <dgm:cxn modelId="{3B8AAC6D-E574-4160-A061-0C027E4F0EC1}" type="presParOf" srcId="{DCE4D894-C1DC-43BC-B576-0AEA674744DD}" destId="{93805A22-BD6C-4063-8302-EEA729E3C214}" srcOrd="0" destOrd="0" presId="urn:microsoft.com/office/officeart/2009/3/layout/HorizontalOrganizationChart"/>
    <dgm:cxn modelId="{0D3638EF-F39F-4E0A-9EC7-32735EBFAF36}" type="presParOf" srcId="{93805A22-BD6C-4063-8302-EEA729E3C214}" destId="{C96A25D8-E2C1-4029-94BB-C0EA47CC5F12}" srcOrd="0" destOrd="0" presId="urn:microsoft.com/office/officeart/2009/3/layout/HorizontalOrganizationChart"/>
    <dgm:cxn modelId="{D0EF2305-9CD8-49F1-A181-7F967C7D80D9}" type="presParOf" srcId="{93805A22-BD6C-4063-8302-EEA729E3C214}" destId="{606C8844-D269-436F-A8D9-2A8BDC07036A}" srcOrd="1" destOrd="0" presId="urn:microsoft.com/office/officeart/2009/3/layout/HorizontalOrganizationChart"/>
    <dgm:cxn modelId="{B9826FB7-BA7D-4847-9158-0BE786AE2A76}" type="presParOf" srcId="{DCE4D894-C1DC-43BC-B576-0AEA674744DD}" destId="{FEFC4BEF-52DC-41A0-A8E5-C7E923AF2398}" srcOrd="1" destOrd="0" presId="urn:microsoft.com/office/officeart/2009/3/layout/HorizontalOrganizationChart"/>
    <dgm:cxn modelId="{FC60BCED-780B-4C95-952A-8D5187590CF2}" type="presParOf" srcId="{DCE4D894-C1DC-43BC-B576-0AEA674744DD}" destId="{4F58F266-D11F-4378-ADFB-DDC2CC8E12E5}" srcOrd="2" destOrd="0" presId="urn:microsoft.com/office/officeart/2009/3/layout/HorizontalOrganizationChart"/>
    <dgm:cxn modelId="{7336DDC8-3BCE-4B57-8A76-B3C83B54B884}" type="presParOf" srcId="{9F7F5718-2A47-40DF-A5A6-75EF670762C1}" destId="{F2719483-27B2-43BE-A354-FB0506C0FE94}" srcOrd="4" destOrd="0" presId="urn:microsoft.com/office/officeart/2009/3/layout/HorizontalOrganizationChart"/>
    <dgm:cxn modelId="{F6B8EF87-A48E-4931-94E6-BFADDBF2744E}" type="presParOf" srcId="{9F7F5718-2A47-40DF-A5A6-75EF670762C1}" destId="{40CF7035-849E-4017-9608-5F71E641FDB7}" srcOrd="5" destOrd="0" presId="urn:microsoft.com/office/officeart/2009/3/layout/HorizontalOrganizationChart"/>
    <dgm:cxn modelId="{2B34A583-6EBA-4730-8285-28A00443EAB3}" type="presParOf" srcId="{40CF7035-849E-4017-9608-5F71E641FDB7}" destId="{25F00062-27E3-4D23-B609-6BD6BD5F924B}" srcOrd="0" destOrd="0" presId="urn:microsoft.com/office/officeart/2009/3/layout/HorizontalOrganizationChart"/>
    <dgm:cxn modelId="{03945C38-D6E1-4587-B530-5AD7298BC28A}" type="presParOf" srcId="{25F00062-27E3-4D23-B609-6BD6BD5F924B}" destId="{56F07310-6718-4BBC-9B11-6B856EB678EC}" srcOrd="0" destOrd="0" presId="urn:microsoft.com/office/officeart/2009/3/layout/HorizontalOrganizationChart"/>
    <dgm:cxn modelId="{C67C76A1-5383-4092-93E3-7B7E7BD47880}" type="presParOf" srcId="{25F00062-27E3-4D23-B609-6BD6BD5F924B}" destId="{B5EFA2F7-DFD4-4A95-B8D8-72BB32BD6F4A}" srcOrd="1" destOrd="0" presId="urn:microsoft.com/office/officeart/2009/3/layout/HorizontalOrganizationChart"/>
    <dgm:cxn modelId="{0BF95C18-0D04-45A2-A0A9-85C226C3EC01}" type="presParOf" srcId="{40CF7035-849E-4017-9608-5F71E641FDB7}" destId="{DD346AC6-0A73-4AB1-99B9-4968E49CC688}" srcOrd="1" destOrd="0" presId="urn:microsoft.com/office/officeart/2009/3/layout/HorizontalOrganizationChart"/>
    <dgm:cxn modelId="{ED4BB904-6270-4A74-9758-F1F6A14207C1}" type="presParOf" srcId="{40CF7035-849E-4017-9608-5F71E641FDB7}" destId="{5FAA9249-D8A1-4E72-9FCA-FE6A77C527DA}" srcOrd="2" destOrd="0" presId="urn:microsoft.com/office/officeart/2009/3/layout/HorizontalOrganizationChart"/>
    <dgm:cxn modelId="{10B2C947-E899-4C67-B07D-6D1F62CFEC60}" type="presParOf" srcId="{9F7F5718-2A47-40DF-A5A6-75EF670762C1}" destId="{A03F89C1-70BD-4B4A-9C64-A7A34EFEF66A}" srcOrd="6" destOrd="0" presId="urn:microsoft.com/office/officeart/2009/3/layout/HorizontalOrganizationChart"/>
    <dgm:cxn modelId="{EE8FAB4F-C1F2-4C66-B4C9-40FA9A26AAB1}" type="presParOf" srcId="{9F7F5718-2A47-40DF-A5A6-75EF670762C1}" destId="{592665DC-853E-4EDA-852A-D96FAB2933A0}" srcOrd="7" destOrd="0" presId="urn:microsoft.com/office/officeart/2009/3/layout/HorizontalOrganizationChart"/>
    <dgm:cxn modelId="{A5C6E068-A5BB-4440-82C8-522D7ED7F986}" type="presParOf" srcId="{592665DC-853E-4EDA-852A-D96FAB2933A0}" destId="{F260B67B-E8DF-4C0D-AC2C-D3F9F8B5820C}" srcOrd="0" destOrd="0" presId="urn:microsoft.com/office/officeart/2009/3/layout/HorizontalOrganizationChart"/>
    <dgm:cxn modelId="{8E61447A-42E1-428E-8E2A-71B4A34BA737}" type="presParOf" srcId="{F260B67B-E8DF-4C0D-AC2C-D3F9F8B5820C}" destId="{4DE84277-56A1-445E-924E-1EDD7D45FDAD}" srcOrd="0" destOrd="0" presId="urn:microsoft.com/office/officeart/2009/3/layout/HorizontalOrganizationChart"/>
    <dgm:cxn modelId="{DADC3869-E8A6-4986-90D7-7578E0A5A178}" type="presParOf" srcId="{F260B67B-E8DF-4C0D-AC2C-D3F9F8B5820C}" destId="{E6E8B86B-20C6-4213-ADD8-4800EB6A3D4E}" srcOrd="1" destOrd="0" presId="urn:microsoft.com/office/officeart/2009/3/layout/HorizontalOrganizationChart"/>
    <dgm:cxn modelId="{4F9363C4-8C74-4AFF-B00B-07A8C80D80C5}" type="presParOf" srcId="{592665DC-853E-4EDA-852A-D96FAB2933A0}" destId="{6DD3ABE7-557A-486D-91B6-0A69EAB48518}" srcOrd="1" destOrd="0" presId="urn:microsoft.com/office/officeart/2009/3/layout/HorizontalOrganizationChart"/>
    <dgm:cxn modelId="{985ED746-B8B9-4E49-BA73-2E80797CFEAF}" type="presParOf" srcId="{592665DC-853E-4EDA-852A-D96FAB2933A0}" destId="{9C3F7598-582C-43A0-8C40-BF29560DED13}" srcOrd="2" destOrd="0" presId="urn:microsoft.com/office/officeart/2009/3/layout/HorizontalOrganizationChart"/>
    <dgm:cxn modelId="{B42AAF60-7DBD-4B10-852B-68BF29EE6C34}" type="presParOf" srcId="{26F46411-D424-4459-AFC1-137025CCE3DC}" destId="{57904060-209C-4A33-9DD2-DE8D6E290765}"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9D3694A-44AC-4C8F-9907-EB3E60041B77}" type="doc">
      <dgm:prSet loTypeId="urn:microsoft.com/office/officeart/2005/8/layout/vList3#1" loCatId="list" qsTypeId="urn:microsoft.com/office/officeart/2005/8/quickstyle/simple1" qsCatId="simple" csTypeId="urn:microsoft.com/office/officeart/2005/8/colors/accent0_1" csCatId="mainScheme" phldr="1"/>
      <dgm:spPr/>
      <dgm:t>
        <a:bodyPr/>
        <a:lstStyle/>
        <a:p>
          <a:endParaRPr lang="en-ZA"/>
        </a:p>
      </dgm:t>
    </dgm:pt>
    <dgm:pt modelId="{A91D69C8-687B-4626-91AB-C735E941A209}">
      <dgm:prSet phldrT="[Text]" custT="1"/>
      <dgm:spPr/>
      <dgm:t>
        <a:bodyPr/>
        <a:lstStyle/>
        <a:p>
          <a:endParaRPr lang="en-ZA" sz="1600" dirty="0" smtClean="0"/>
        </a:p>
        <a:p>
          <a:r>
            <a:rPr lang="en-ZA" sz="4000" b="1" dirty="0" smtClean="0"/>
            <a:t>KE A LEBOGA…</a:t>
          </a:r>
        </a:p>
        <a:p>
          <a:endParaRPr lang="en-ZA" sz="1600" dirty="0" smtClean="0"/>
        </a:p>
        <a:p>
          <a:r>
            <a:rPr lang="en-ZA" sz="1600" dirty="0" smtClean="0"/>
            <a:t>FOR FURTHER INFORMATION:</a:t>
          </a:r>
        </a:p>
        <a:p>
          <a:r>
            <a:rPr lang="en-ZA" sz="1600" b="1" dirty="0" err="1" smtClean="0"/>
            <a:t>Thula</a:t>
          </a:r>
          <a:r>
            <a:rPr lang="en-ZA" sz="1600" b="1" dirty="0" smtClean="0"/>
            <a:t> </a:t>
          </a:r>
          <a:r>
            <a:rPr lang="en-ZA" sz="1600" b="1" dirty="0" err="1" smtClean="0"/>
            <a:t>Kaira</a:t>
          </a:r>
          <a:r>
            <a:rPr lang="en-ZA" sz="1600" b="1" dirty="0" smtClean="0"/>
            <a:t> - CEO</a:t>
          </a:r>
        </a:p>
        <a:p>
          <a:r>
            <a:rPr lang="en-ZA" sz="1600" b="1" dirty="0" smtClean="0"/>
            <a:t>Competition Authority</a:t>
          </a:r>
        </a:p>
        <a:p>
          <a:r>
            <a:rPr lang="en-ZA" sz="1600" b="1" dirty="0" smtClean="0"/>
            <a:t>Plot 50664, Fairgrounds </a:t>
          </a:r>
        </a:p>
        <a:p>
          <a:r>
            <a:rPr lang="en-ZA" sz="1600" b="1" dirty="0" smtClean="0"/>
            <a:t>Private Bag 00101</a:t>
          </a:r>
        </a:p>
        <a:p>
          <a:r>
            <a:rPr lang="en-ZA" sz="1600" b="1" dirty="0" smtClean="0"/>
            <a:t>Gaborone, BOTSWANA</a:t>
          </a:r>
        </a:p>
        <a:p>
          <a:r>
            <a:rPr lang="en-ZA" sz="1600" b="1" dirty="0" smtClean="0"/>
            <a:t>Tel: +267 393 4278</a:t>
          </a:r>
        </a:p>
        <a:p>
          <a:r>
            <a:rPr lang="en-ZA" sz="1600" b="1" dirty="0" smtClean="0"/>
            <a:t>Fax: +267 312 1013</a:t>
          </a:r>
        </a:p>
        <a:p>
          <a:r>
            <a:rPr lang="en-ZA" sz="1600" dirty="0" smtClean="0"/>
            <a:t>EMAIL: </a:t>
          </a:r>
          <a:r>
            <a:rPr lang="en-ZA" sz="1600" dirty="0" smtClean="0">
              <a:hlinkClick xmlns:r="http://schemas.openxmlformats.org/officeDocument/2006/relationships" r:id="rId1"/>
            </a:rPr>
            <a:t>Thula.Kaira@competitionauthority.co.bw</a:t>
          </a:r>
          <a:r>
            <a:rPr lang="en-ZA" sz="1600" dirty="0" smtClean="0"/>
            <a:t> </a:t>
          </a:r>
        </a:p>
        <a:p>
          <a:r>
            <a:rPr lang="en-ZA" sz="1600" dirty="0" smtClean="0">
              <a:hlinkClick xmlns:r="http://schemas.openxmlformats.org/officeDocument/2006/relationships" r:id="rId2"/>
            </a:rPr>
            <a:t>CA@competitionauthority.co.bw</a:t>
          </a:r>
          <a:r>
            <a:rPr lang="en-ZA" sz="1600" dirty="0" smtClean="0"/>
            <a:t>  </a:t>
          </a:r>
        </a:p>
        <a:p>
          <a:r>
            <a:rPr lang="en-ZA" sz="1600" dirty="0" smtClean="0"/>
            <a:t>WEBSITE: </a:t>
          </a:r>
          <a:r>
            <a:rPr lang="en-ZA" sz="1600" dirty="0" smtClean="0">
              <a:hlinkClick xmlns:r="http://schemas.openxmlformats.org/officeDocument/2006/relationships" r:id="rId3"/>
            </a:rPr>
            <a:t>www.competitionauthority.co.bw</a:t>
          </a:r>
          <a:r>
            <a:rPr lang="en-ZA" sz="1600" dirty="0" smtClean="0"/>
            <a:t> </a:t>
          </a:r>
        </a:p>
        <a:p>
          <a:r>
            <a:rPr lang="en-ZA" sz="1600" dirty="0" smtClean="0"/>
            <a:t>FACEBOOK: Competition Authority – Botswana</a:t>
          </a:r>
        </a:p>
        <a:p>
          <a:r>
            <a:rPr lang="en-ZA" sz="1600" dirty="0" smtClean="0"/>
            <a:t>TWITTER: @</a:t>
          </a:r>
          <a:r>
            <a:rPr lang="en-ZA" sz="1600" dirty="0" err="1" smtClean="0"/>
            <a:t>CompetitionBots</a:t>
          </a:r>
          <a:endParaRPr lang="en-ZA" sz="1600" dirty="0"/>
        </a:p>
      </dgm:t>
    </dgm:pt>
    <dgm:pt modelId="{D27E0355-71E3-49EF-AF3B-A3D95045ECF3}" type="parTrans" cxnId="{F4B5A0FC-A61F-4807-B125-A65A91508876}">
      <dgm:prSet/>
      <dgm:spPr/>
      <dgm:t>
        <a:bodyPr/>
        <a:lstStyle/>
        <a:p>
          <a:endParaRPr lang="en-ZA"/>
        </a:p>
      </dgm:t>
    </dgm:pt>
    <dgm:pt modelId="{06AB8E3C-5F82-49A2-BFD7-B8098223966F}" type="sibTrans" cxnId="{F4B5A0FC-A61F-4807-B125-A65A91508876}">
      <dgm:prSet/>
      <dgm:spPr/>
      <dgm:t>
        <a:bodyPr/>
        <a:lstStyle/>
        <a:p>
          <a:endParaRPr lang="en-ZA"/>
        </a:p>
      </dgm:t>
    </dgm:pt>
    <dgm:pt modelId="{E5157436-7F3C-46FA-81A3-D3132F80DA50}" type="pres">
      <dgm:prSet presAssocID="{B9D3694A-44AC-4C8F-9907-EB3E60041B77}" presName="linearFlow" presStyleCnt="0">
        <dgm:presLayoutVars>
          <dgm:dir/>
          <dgm:resizeHandles val="exact"/>
        </dgm:presLayoutVars>
      </dgm:prSet>
      <dgm:spPr/>
      <dgm:t>
        <a:bodyPr/>
        <a:lstStyle/>
        <a:p>
          <a:endParaRPr lang="en-ZA"/>
        </a:p>
      </dgm:t>
    </dgm:pt>
    <dgm:pt modelId="{993BB8BD-4B8A-4E3B-A62F-FBFDCACCD5C7}" type="pres">
      <dgm:prSet presAssocID="{A91D69C8-687B-4626-91AB-C735E941A209}" presName="composite" presStyleCnt="0"/>
      <dgm:spPr/>
    </dgm:pt>
    <dgm:pt modelId="{3822D2AD-343E-4874-84BE-DA91DC7E59D6}" type="pres">
      <dgm:prSet presAssocID="{A91D69C8-687B-4626-91AB-C735E941A209}" presName="imgShp" presStyleLbl="fgImgPlace1" presStyleIdx="0" presStyleCnt="1" custScaleX="157764" custScaleY="151301"/>
      <dgm:spPr>
        <a:blipFill>
          <a:blip xmlns:r="http://schemas.openxmlformats.org/officeDocument/2006/relationships" r:embed="rId4">
            <a:extLst>
              <a:ext uri="{28A0092B-C50C-407E-A947-70E740481C1C}">
                <a14:useLocalDpi xmlns:a14="http://schemas.microsoft.com/office/drawing/2010/main" val="0"/>
              </a:ext>
            </a:extLst>
          </a:blip>
          <a:srcRect/>
          <a:stretch>
            <a:fillRect l="-22000" r="-22000"/>
          </a:stretch>
        </a:blipFill>
      </dgm:spPr>
      <dgm:t>
        <a:bodyPr/>
        <a:lstStyle/>
        <a:p>
          <a:endParaRPr lang="en-ZA"/>
        </a:p>
      </dgm:t>
    </dgm:pt>
    <dgm:pt modelId="{A1A78DC2-F21B-4C10-9EAE-D2158153C961}" type="pres">
      <dgm:prSet presAssocID="{A91D69C8-687B-4626-91AB-C735E941A209}" presName="txShp" presStyleLbl="node1" presStyleIdx="0" presStyleCnt="1" custScaleX="127204" custScaleY="194753">
        <dgm:presLayoutVars>
          <dgm:bulletEnabled val="1"/>
        </dgm:presLayoutVars>
      </dgm:prSet>
      <dgm:spPr/>
      <dgm:t>
        <a:bodyPr/>
        <a:lstStyle/>
        <a:p>
          <a:endParaRPr lang="en-ZA"/>
        </a:p>
      </dgm:t>
    </dgm:pt>
  </dgm:ptLst>
  <dgm:cxnLst>
    <dgm:cxn modelId="{F4B5A0FC-A61F-4807-B125-A65A91508876}" srcId="{B9D3694A-44AC-4C8F-9907-EB3E60041B77}" destId="{A91D69C8-687B-4626-91AB-C735E941A209}" srcOrd="0" destOrd="0" parTransId="{D27E0355-71E3-49EF-AF3B-A3D95045ECF3}" sibTransId="{06AB8E3C-5F82-49A2-BFD7-B8098223966F}"/>
    <dgm:cxn modelId="{721CCB54-6448-4D7B-A9B2-44A0197DA604}" type="presOf" srcId="{A91D69C8-687B-4626-91AB-C735E941A209}" destId="{A1A78DC2-F21B-4C10-9EAE-D2158153C961}" srcOrd="0" destOrd="0" presId="urn:microsoft.com/office/officeart/2005/8/layout/vList3#1"/>
    <dgm:cxn modelId="{BA89932B-E67B-470F-8754-78EE898D7327}" type="presOf" srcId="{B9D3694A-44AC-4C8F-9907-EB3E60041B77}" destId="{E5157436-7F3C-46FA-81A3-D3132F80DA50}" srcOrd="0" destOrd="0" presId="urn:microsoft.com/office/officeart/2005/8/layout/vList3#1"/>
    <dgm:cxn modelId="{E388D270-5BA6-4085-A6F3-D0415D721B0B}" type="presParOf" srcId="{E5157436-7F3C-46FA-81A3-D3132F80DA50}" destId="{993BB8BD-4B8A-4E3B-A62F-FBFDCACCD5C7}" srcOrd="0" destOrd="0" presId="urn:microsoft.com/office/officeart/2005/8/layout/vList3#1"/>
    <dgm:cxn modelId="{81B6D19A-8553-4FCE-AAA4-C612BDC47CC3}" type="presParOf" srcId="{993BB8BD-4B8A-4E3B-A62F-FBFDCACCD5C7}" destId="{3822D2AD-343E-4874-84BE-DA91DC7E59D6}" srcOrd="0" destOrd="0" presId="urn:microsoft.com/office/officeart/2005/8/layout/vList3#1"/>
    <dgm:cxn modelId="{D824704E-81B4-4735-A764-034B1C646D99}" type="presParOf" srcId="{993BB8BD-4B8A-4E3B-A62F-FBFDCACCD5C7}" destId="{A1A78DC2-F21B-4C10-9EAE-D2158153C961}"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D5DF7E-220F-471C-B330-CBB7F1C7B051}" type="doc">
      <dgm:prSet loTypeId="urn:microsoft.com/office/officeart/2005/8/layout/process2" loCatId="process" qsTypeId="urn:microsoft.com/office/officeart/2005/8/quickstyle/simple1" qsCatId="simple" csTypeId="urn:microsoft.com/office/officeart/2005/8/colors/colorful3" csCatId="colorful" phldr="1"/>
      <dgm:spPr/>
      <dgm:t>
        <a:bodyPr/>
        <a:lstStyle/>
        <a:p>
          <a:endParaRPr lang="en-ZA"/>
        </a:p>
      </dgm:t>
    </dgm:pt>
    <dgm:pt modelId="{CD859166-FD1E-4C95-A720-45BD11C8074D}">
      <dgm:prSet custT="1"/>
      <dgm:spPr>
        <a:noFill/>
      </dgm:spPr>
      <dgm:t>
        <a:bodyPr/>
        <a:lstStyle/>
        <a:p>
          <a:pPr rtl="0"/>
          <a:r>
            <a:rPr lang="en-ZA" sz="3000" b="1" dirty="0" smtClean="0">
              <a:solidFill>
                <a:schemeClr val="tx1"/>
              </a:solidFill>
            </a:rPr>
            <a:t>The Government of Botswana through its Cabinet adopted the </a:t>
          </a:r>
          <a:r>
            <a:rPr lang="en-ZA" sz="3000" b="1" i="1" dirty="0" smtClean="0">
              <a:solidFill>
                <a:schemeClr val="tx1"/>
              </a:solidFill>
            </a:rPr>
            <a:t>National Competition Policy for Botswana </a:t>
          </a:r>
          <a:r>
            <a:rPr lang="en-ZA" sz="3000" b="1" dirty="0" smtClean="0">
              <a:solidFill>
                <a:schemeClr val="tx1"/>
              </a:solidFill>
            </a:rPr>
            <a:t>in July 2005</a:t>
          </a:r>
          <a:endParaRPr lang="en-ZA" sz="3000" dirty="0">
            <a:solidFill>
              <a:schemeClr val="tx1"/>
            </a:solidFill>
          </a:endParaRPr>
        </a:p>
      </dgm:t>
    </dgm:pt>
    <dgm:pt modelId="{6981815F-FDC0-4CDE-9125-0520E3BCC179}" type="parTrans" cxnId="{911F9585-C9EE-47B9-AB20-32859B810121}">
      <dgm:prSet/>
      <dgm:spPr/>
      <dgm:t>
        <a:bodyPr/>
        <a:lstStyle/>
        <a:p>
          <a:endParaRPr lang="en-ZA">
            <a:solidFill>
              <a:schemeClr val="tx1"/>
            </a:solidFill>
          </a:endParaRPr>
        </a:p>
      </dgm:t>
    </dgm:pt>
    <dgm:pt modelId="{D2380964-E317-48FA-8FAB-1D4F0DAB9121}" type="sibTrans" cxnId="{911F9585-C9EE-47B9-AB20-32859B810121}">
      <dgm:prSet/>
      <dgm:spPr>
        <a:solidFill>
          <a:schemeClr val="accent2"/>
        </a:solidFill>
      </dgm:spPr>
      <dgm:t>
        <a:bodyPr/>
        <a:lstStyle/>
        <a:p>
          <a:endParaRPr lang="en-ZA">
            <a:solidFill>
              <a:schemeClr val="tx1"/>
            </a:solidFill>
          </a:endParaRPr>
        </a:p>
      </dgm:t>
    </dgm:pt>
    <dgm:pt modelId="{9BA99E33-AA1E-4D32-991D-E07CA15C9D78}">
      <dgm:prSet custT="1"/>
      <dgm:spPr>
        <a:solidFill>
          <a:srgbClr val="FFD13F"/>
        </a:solidFill>
      </dgm:spPr>
      <dgm:t>
        <a:bodyPr/>
        <a:lstStyle/>
        <a:p>
          <a:pPr rtl="0"/>
          <a:r>
            <a:rPr lang="en-ZA" sz="2800" b="1" dirty="0" smtClean="0">
              <a:solidFill>
                <a:schemeClr val="tx1"/>
              </a:solidFill>
            </a:rPr>
            <a:t>The Policy was preceded by an </a:t>
          </a:r>
          <a:r>
            <a:rPr lang="en-ZA" sz="2800" b="1" i="1" dirty="0" smtClean="0">
              <a:solidFill>
                <a:schemeClr val="tx1"/>
              </a:solidFill>
            </a:rPr>
            <a:t>Economic Mapping Survey </a:t>
          </a:r>
          <a:r>
            <a:rPr lang="en-ZA" sz="2800" b="1" dirty="0" smtClean="0">
              <a:solidFill>
                <a:schemeClr val="tx1"/>
              </a:solidFill>
            </a:rPr>
            <a:t> (2002) that noted high levels of unemployment, increasing dominance of foreign firms in Botswana’s economy, </a:t>
          </a:r>
          <a:r>
            <a:rPr lang="en-ZA" sz="2800" b="1" dirty="0" err="1" smtClean="0">
              <a:solidFill>
                <a:schemeClr val="tx1"/>
              </a:solidFill>
            </a:rPr>
            <a:t>etc</a:t>
          </a:r>
          <a:r>
            <a:rPr lang="en-ZA" sz="2800" b="1" dirty="0" smtClean="0">
              <a:solidFill>
                <a:schemeClr val="tx1"/>
              </a:solidFill>
            </a:rPr>
            <a:t> </a:t>
          </a:r>
          <a:endParaRPr lang="en-ZA" sz="2800" b="1" dirty="0">
            <a:solidFill>
              <a:schemeClr val="tx1"/>
            </a:solidFill>
          </a:endParaRPr>
        </a:p>
      </dgm:t>
    </dgm:pt>
    <dgm:pt modelId="{020B96B3-257A-47D1-AAC2-EB4F7DDDEC41}" type="parTrans" cxnId="{37B03DE5-BC89-4D9C-8AD5-850E5A9233E8}">
      <dgm:prSet/>
      <dgm:spPr/>
      <dgm:t>
        <a:bodyPr/>
        <a:lstStyle/>
        <a:p>
          <a:endParaRPr lang="en-ZA">
            <a:solidFill>
              <a:schemeClr val="tx1"/>
            </a:solidFill>
          </a:endParaRPr>
        </a:p>
      </dgm:t>
    </dgm:pt>
    <dgm:pt modelId="{2DE626CD-0418-45F5-AEFE-F2B42240FE64}" type="sibTrans" cxnId="{37B03DE5-BC89-4D9C-8AD5-850E5A9233E8}">
      <dgm:prSet/>
      <dgm:spPr/>
      <dgm:t>
        <a:bodyPr/>
        <a:lstStyle/>
        <a:p>
          <a:endParaRPr lang="en-ZA">
            <a:solidFill>
              <a:schemeClr val="tx1"/>
            </a:solidFill>
          </a:endParaRPr>
        </a:p>
      </dgm:t>
    </dgm:pt>
    <dgm:pt modelId="{753C478E-E7DB-467A-B302-D4727A8091C5}" type="pres">
      <dgm:prSet presAssocID="{9ED5DF7E-220F-471C-B330-CBB7F1C7B051}" presName="linearFlow" presStyleCnt="0">
        <dgm:presLayoutVars>
          <dgm:resizeHandles val="exact"/>
        </dgm:presLayoutVars>
      </dgm:prSet>
      <dgm:spPr/>
      <dgm:t>
        <a:bodyPr/>
        <a:lstStyle/>
        <a:p>
          <a:endParaRPr lang="en-GB"/>
        </a:p>
      </dgm:t>
    </dgm:pt>
    <dgm:pt modelId="{928BD3B3-DE89-4949-BA82-A34BC0C15C93}" type="pres">
      <dgm:prSet presAssocID="{CD859166-FD1E-4C95-A720-45BD11C8074D}" presName="node" presStyleLbl="node1" presStyleIdx="0" presStyleCnt="2" custScaleX="107690">
        <dgm:presLayoutVars>
          <dgm:bulletEnabled val="1"/>
        </dgm:presLayoutVars>
      </dgm:prSet>
      <dgm:spPr/>
      <dgm:t>
        <a:bodyPr/>
        <a:lstStyle/>
        <a:p>
          <a:endParaRPr lang="en-GB"/>
        </a:p>
      </dgm:t>
    </dgm:pt>
    <dgm:pt modelId="{E7AFEEF6-53B7-4CA1-898B-C168DF8BF134}" type="pres">
      <dgm:prSet presAssocID="{D2380964-E317-48FA-8FAB-1D4F0DAB9121}" presName="sibTrans" presStyleLbl="sibTrans2D1" presStyleIdx="0" presStyleCnt="1"/>
      <dgm:spPr/>
      <dgm:t>
        <a:bodyPr/>
        <a:lstStyle/>
        <a:p>
          <a:endParaRPr lang="en-GB"/>
        </a:p>
      </dgm:t>
    </dgm:pt>
    <dgm:pt modelId="{93CF6BD4-9238-47E8-93D0-C22EDFE2CCDE}" type="pres">
      <dgm:prSet presAssocID="{D2380964-E317-48FA-8FAB-1D4F0DAB9121}" presName="connectorText" presStyleLbl="sibTrans2D1" presStyleIdx="0" presStyleCnt="1"/>
      <dgm:spPr/>
      <dgm:t>
        <a:bodyPr/>
        <a:lstStyle/>
        <a:p>
          <a:endParaRPr lang="en-GB"/>
        </a:p>
      </dgm:t>
    </dgm:pt>
    <dgm:pt modelId="{B6ABD150-6337-4B16-9FC0-5313D6767D3B}" type="pres">
      <dgm:prSet presAssocID="{9BA99E33-AA1E-4D32-991D-E07CA15C9D78}" presName="node" presStyleLbl="node1" presStyleIdx="1" presStyleCnt="2" custScaleY="127216">
        <dgm:presLayoutVars>
          <dgm:bulletEnabled val="1"/>
        </dgm:presLayoutVars>
      </dgm:prSet>
      <dgm:spPr/>
      <dgm:t>
        <a:bodyPr/>
        <a:lstStyle/>
        <a:p>
          <a:endParaRPr lang="en-GB"/>
        </a:p>
      </dgm:t>
    </dgm:pt>
  </dgm:ptLst>
  <dgm:cxnLst>
    <dgm:cxn modelId="{6776A8F3-147B-47B5-A80F-876F85729E57}" type="presOf" srcId="{CD859166-FD1E-4C95-A720-45BD11C8074D}" destId="{928BD3B3-DE89-4949-BA82-A34BC0C15C93}" srcOrd="0" destOrd="0" presId="urn:microsoft.com/office/officeart/2005/8/layout/process2"/>
    <dgm:cxn modelId="{DAA2C644-30CC-49CB-B5CB-89EDE998633A}" type="presOf" srcId="{D2380964-E317-48FA-8FAB-1D4F0DAB9121}" destId="{E7AFEEF6-53B7-4CA1-898B-C168DF8BF134}" srcOrd="0" destOrd="0" presId="urn:microsoft.com/office/officeart/2005/8/layout/process2"/>
    <dgm:cxn modelId="{CA5181A6-FE74-4691-B1BD-3C6D80B68D51}" type="presOf" srcId="{9BA99E33-AA1E-4D32-991D-E07CA15C9D78}" destId="{B6ABD150-6337-4B16-9FC0-5313D6767D3B}" srcOrd="0" destOrd="0" presId="urn:microsoft.com/office/officeart/2005/8/layout/process2"/>
    <dgm:cxn modelId="{5D873EB1-C846-465D-B29A-907176607FC1}" type="presOf" srcId="{9ED5DF7E-220F-471C-B330-CBB7F1C7B051}" destId="{753C478E-E7DB-467A-B302-D4727A8091C5}" srcOrd="0" destOrd="0" presId="urn:microsoft.com/office/officeart/2005/8/layout/process2"/>
    <dgm:cxn modelId="{37B03DE5-BC89-4D9C-8AD5-850E5A9233E8}" srcId="{9ED5DF7E-220F-471C-B330-CBB7F1C7B051}" destId="{9BA99E33-AA1E-4D32-991D-E07CA15C9D78}" srcOrd="1" destOrd="0" parTransId="{020B96B3-257A-47D1-AAC2-EB4F7DDDEC41}" sibTransId="{2DE626CD-0418-45F5-AEFE-F2B42240FE64}"/>
    <dgm:cxn modelId="{911F9585-C9EE-47B9-AB20-32859B810121}" srcId="{9ED5DF7E-220F-471C-B330-CBB7F1C7B051}" destId="{CD859166-FD1E-4C95-A720-45BD11C8074D}" srcOrd="0" destOrd="0" parTransId="{6981815F-FDC0-4CDE-9125-0520E3BCC179}" sibTransId="{D2380964-E317-48FA-8FAB-1D4F0DAB9121}"/>
    <dgm:cxn modelId="{80CBC6A4-447D-4A72-9F26-77CBC9D29BD6}" type="presOf" srcId="{D2380964-E317-48FA-8FAB-1D4F0DAB9121}" destId="{93CF6BD4-9238-47E8-93D0-C22EDFE2CCDE}" srcOrd="1" destOrd="0" presId="urn:microsoft.com/office/officeart/2005/8/layout/process2"/>
    <dgm:cxn modelId="{75788A1C-A77C-4FB8-9008-4F698BAF4A9D}" type="presParOf" srcId="{753C478E-E7DB-467A-B302-D4727A8091C5}" destId="{928BD3B3-DE89-4949-BA82-A34BC0C15C93}" srcOrd="0" destOrd="0" presId="urn:microsoft.com/office/officeart/2005/8/layout/process2"/>
    <dgm:cxn modelId="{D4D7A8D7-E701-4940-B88F-4C327A2A9F70}" type="presParOf" srcId="{753C478E-E7DB-467A-B302-D4727A8091C5}" destId="{E7AFEEF6-53B7-4CA1-898B-C168DF8BF134}" srcOrd="1" destOrd="0" presId="urn:microsoft.com/office/officeart/2005/8/layout/process2"/>
    <dgm:cxn modelId="{891512DC-BDDA-4BC6-8501-B3A787917443}" type="presParOf" srcId="{E7AFEEF6-53B7-4CA1-898B-C168DF8BF134}" destId="{93CF6BD4-9238-47E8-93D0-C22EDFE2CCDE}" srcOrd="0" destOrd="0" presId="urn:microsoft.com/office/officeart/2005/8/layout/process2"/>
    <dgm:cxn modelId="{0258A91B-6FDD-47F2-9E50-E8DF4F4858FC}" type="presParOf" srcId="{753C478E-E7DB-467A-B302-D4727A8091C5}" destId="{B6ABD150-6337-4B16-9FC0-5313D6767D3B}"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1F659726-51F8-4935-9D4E-3E7471DA949D}" type="doc">
      <dgm:prSet loTypeId="urn:diagrams.loki3.com/VaryingWidthList+Icon" loCatId="officeonline" qsTypeId="urn:microsoft.com/office/officeart/2005/8/quickstyle/simple3" qsCatId="simple" csTypeId="urn:microsoft.com/office/officeart/2005/8/colors/accent1_2" csCatId="accent1" phldr="1"/>
      <dgm:spPr/>
      <dgm:t>
        <a:bodyPr/>
        <a:lstStyle/>
        <a:p>
          <a:endParaRPr lang="en-GB"/>
        </a:p>
      </dgm:t>
    </dgm:pt>
    <dgm:pt modelId="{34CBBB15-81CA-405F-9102-611DFA1E4A43}">
      <dgm:prSet custT="1"/>
      <dgm:spPr>
        <a:solidFill>
          <a:schemeClr val="bg1"/>
        </a:solidFill>
      </dgm:spPr>
      <dgm:t>
        <a:bodyPr/>
        <a:lstStyle/>
        <a:p>
          <a:pPr algn="ctr" rtl="0"/>
          <a:r>
            <a:rPr lang="en-ZA" sz="2800" b="1" dirty="0" smtClean="0"/>
            <a:t>Arising from the Policy, the Government through its Parliament enacted the Competition Act in 2009 whose objectives in its preamble are to:</a:t>
          </a:r>
          <a:endParaRPr lang="en-GB" sz="2800" dirty="0"/>
        </a:p>
      </dgm:t>
    </dgm:pt>
    <dgm:pt modelId="{9ED82403-05AF-47DB-9AFA-8E9EFB1061C4}" type="parTrans" cxnId="{4C6B9B94-F653-46D3-8ACD-393BF55308BD}">
      <dgm:prSet/>
      <dgm:spPr/>
      <dgm:t>
        <a:bodyPr/>
        <a:lstStyle/>
        <a:p>
          <a:endParaRPr lang="en-GB"/>
        </a:p>
      </dgm:t>
    </dgm:pt>
    <dgm:pt modelId="{2F3752E0-BA83-42E9-B17D-F9F04CEEA0F5}" type="sibTrans" cxnId="{4C6B9B94-F653-46D3-8ACD-393BF55308BD}">
      <dgm:prSet/>
      <dgm:spPr/>
      <dgm:t>
        <a:bodyPr/>
        <a:lstStyle/>
        <a:p>
          <a:endParaRPr lang="en-GB"/>
        </a:p>
      </dgm:t>
    </dgm:pt>
    <dgm:pt modelId="{85ECE0BB-3BE2-4081-8E9C-48E9EC17C5F2}">
      <dgm:prSet custT="1"/>
      <dgm:spPr>
        <a:solidFill>
          <a:schemeClr val="bg1"/>
        </a:solidFill>
      </dgm:spPr>
      <dgm:t>
        <a:bodyPr/>
        <a:lstStyle/>
        <a:p>
          <a:pPr algn="just" rtl="0"/>
          <a:r>
            <a:rPr lang="en-ZA" sz="2800" b="1" dirty="0" smtClean="0"/>
            <a:t>Establish the Competition Authority</a:t>
          </a:r>
          <a:endParaRPr lang="en-GB" sz="2800" dirty="0"/>
        </a:p>
      </dgm:t>
    </dgm:pt>
    <dgm:pt modelId="{94E9CD41-2815-4AB4-96E9-B33AB709864A}" type="parTrans" cxnId="{F96CCB4B-2436-4A14-B432-26D0219060BE}">
      <dgm:prSet/>
      <dgm:spPr/>
      <dgm:t>
        <a:bodyPr/>
        <a:lstStyle/>
        <a:p>
          <a:endParaRPr lang="en-GB"/>
        </a:p>
      </dgm:t>
    </dgm:pt>
    <dgm:pt modelId="{36AC40F3-89ED-4776-9721-C793E6202A65}" type="sibTrans" cxnId="{F96CCB4B-2436-4A14-B432-26D0219060BE}">
      <dgm:prSet/>
      <dgm:spPr/>
      <dgm:t>
        <a:bodyPr/>
        <a:lstStyle/>
        <a:p>
          <a:endParaRPr lang="en-GB"/>
        </a:p>
      </dgm:t>
    </dgm:pt>
    <dgm:pt modelId="{85C7C1E2-2E7D-4F01-B113-5BB43EC82F8D}">
      <dgm:prSet custT="1"/>
      <dgm:spPr>
        <a:solidFill>
          <a:srgbClr val="CCFF99"/>
        </a:solidFill>
      </dgm:spPr>
      <dgm:t>
        <a:bodyPr/>
        <a:lstStyle/>
        <a:p>
          <a:pPr rtl="0"/>
          <a:r>
            <a:rPr lang="en-GB" sz="2600" b="1" dirty="0" smtClean="0"/>
            <a:t>This is not unique to Botswana as such exist in over 130 countries, including </a:t>
          </a:r>
          <a:r>
            <a:rPr lang="en-GB" sz="2600" b="1" dirty="0" err="1" smtClean="0"/>
            <a:t>BRICS</a:t>
          </a:r>
          <a:r>
            <a:rPr lang="en-GB" sz="2600" b="1" dirty="0" smtClean="0"/>
            <a:t>, USA, EU, Egypt, Israel, Japan, Mauritius, Namibia, Zambia, Zimbabwe , </a:t>
          </a:r>
          <a:r>
            <a:rPr lang="en-GB" sz="2600" b="1" dirty="0" err="1" smtClean="0"/>
            <a:t>etc</a:t>
          </a:r>
          <a:endParaRPr lang="en-GB" sz="2600" dirty="0"/>
        </a:p>
      </dgm:t>
    </dgm:pt>
    <dgm:pt modelId="{D83A02C1-0046-4A4C-826F-50289611725E}" type="parTrans" cxnId="{486E28B2-B430-42E8-A515-FDFF69D3B668}">
      <dgm:prSet/>
      <dgm:spPr/>
      <dgm:t>
        <a:bodyPr/>
        <a:lstStyle/>
        <a:p>
          <a:endParaRPr lang="en-GB"/>
        </a:p>
      </dgm:t>
    </dgm:pt>
    <dgm:pt modelId="{7732EA6B-9FB6-4A1B-B0F9-4EF837C2B0CD}" type="sibTrans" cxnId="{486E28B2-B430-42E8-A515-FDFF69D3B668}">
      <dgm:prSet/>
      <dgm:spPr/>
      <dgm:t>
        <a:bodyPr/>
        <a:lstStyle/>
        <a:p>
          <a:endParaRPr lang="en-GB"/>
        </a:p>
      </dgm:t>
    </dgm:pt>
    <dgm:pt modelId="{6532F887-EEA6-488B-8EC4-392F4F063652}">
      <dgm:prSet custT="1"/>
      <dgm:spPr>
        <a:solidFill>
          <a:schemeClr val="bg1"/>
        </a:solidFill>
      </dgm:spPr>
      <dgm:t>
        <a:bodyPr/>
        <a:lstStyle/>
        <a:p>
          <a:pPr algn="just" rtl="0"/>
          <a:r>
            <a:rPr lang="en-ZA" sz="2800" b="1" dirty="0" smtClean="0"/>
            <a:t>Regulate competition in the economy</a:t>
          </a:r>
          <a:endParaRPr lang="en-GB" sz="2800" dirty="0"/>
        </a:p>
      </dgm:t>
    </dgm:pt>
    <dgm:pt modelId="{44AB3CDC-D616-42D0-874C-61B277616705}" type="sibTrans" cxnId="{3D4D38E2-C374-4523-BF19-BD0DC5CE2CA8}">
      <dgm:prSet/>
      <dgm:spPr/>
      <dgm:t>
        <a:bodyPr/>
        <a:lstStyle/>
        <a:p>
          <a:endParaRPr lang="en-GB"/>
        </a:p>
      </dgm:t>
    </dgm:pt>
    <dgm:pt modelId="{10256AE6-52B8-48BC-8028-72822FA4D094}" type="parTrans" cxnId="{3D4D38E2-C374-4523-BF19-BD0DC5CE2CA8}">
      <dgm:prSet/>
      <dgm:spPr/>
      <dgm:t>
        <a:bodyPr/>
        <a:lstStyle/>
        <a:p>
          <a:endParaRPr lang="en-GB"/>
        </a:p>
      </dgm:t>
    </dgm:pt>
    <dgm:pt modelId="{FB19629D-19C6-4573-B7E9-58332A18A3AA}">
      <dgm:prSet custT="1"/>
      <dgm:spPr>
        <a:solidFill>
          <a:schemeClr val="bg1"/>
        </a:solidFill>
      </dgm:spPr>
      <dgm:t>
        <a:bodyPr/>
        <a:lstStyle/>
        <a:p>
          <a:pPr algn="just" rtl="0"/>
          <a:r>
            <a:rPr lang="en-ZA" sz="2800" b="1" dirty="0" smtClean="0"/>
            <a:t>Outline its mandate</a:t>
          </a:r>
          <a:endParaRPr lang="en-GB" sz="2800" dirty="0"/>
        </a:p>
      </dgm:t>
    </dgm:pt>
    <dgm:pt modelId="{F27D1E8D-2594-442D-B06F-DA136F8B390A}" type="sibTrans" cxnId="{F71D7547-5293-4BEB-A9D8-ABF093CE34F8}">
      <dgm:prSet/>
      <dgm:spPr/>
      <dgm:t>
        <a:bodyPr/>
        <a:lstStyle/>
        <a:p>
          <a:endParaRPr lang="en-GB"/>
        </a:p>
      </dgm:t>
    </dgm:pt>
    <dgm:pt modelId="{E334DDBD-D134-41C6-93F9-8854126E7733}" type="parTrans" cxnId="{F71D7547-5293-4BEB-A9D8-ABF093CE34F8}">
      <dgm:prSet/>
      <dgm:spPr/>
      <dgm:t>
        <a:bodyPr/>
        <a:lstStyle/>
        <a:p>
          <a:endParaRPr lang="en-GB"/>
        </a:p>
      </dgm:t>
    </dgm:pt>
    <dgm:pt modelId="{8FC30542-7A13-4D70-A440-10397B5929D3}" type="pres">
      <dgm:prSet presAssocID="{1F659726-51F8-4935-9D4E-3E7471DA949D}" presName="Name0" presStyleCnt="0">
        <dgm:presLayoutVars>
          <dgm:resizeHandles/>
        </dgm:presLayoutVars>
      </dgm:prSet>
      <dgm:spPr/>
      <dgm:t>
        <a:bodyPr/>
        <a:lstStyle/>
        <a:p>
          <a:endParaRPr lang="en-GB"/>
        </a:p>
      </dgm:t>
    </dgm:pt>
    <dgm:pt modelId="{7A090709-00E5-482F-8614-233BBD1BB00A}" type="pres">
      <dgm:prSet presAssocID="{34CBBB15-81CA-405F-9102-611DFA1E4A43}" presName="text" presStyleLbl="node1" presStyleIdx="0" presStyleCnt="2" custScaleX="131466">
        <dgm:presLayoutVars>
          <dgm:bulletEnabled val="1"/>
        </dgm:presLayoutVars>
      </dgm:prSet>
      <dgm:spPr/>
      <dgm:t>
        <a:bodyPr/>
        <a:lstStyle/>
        <a:p>
          <a:endParaRPr lang="en-GB"/>
        </a:p>
      </dgm:t>
    </dgm:pt>
    <dgm:pt modelId="{93A5CC15-9F80-4F57-B494-2CAA75D86831}" type="pres">
      <dgm:prSet presAssocID="{2F3752E0-BA83-42E9-B17D-F9F04CEEA0F5}" presName="space" presStyleCnt="0"/>
      <dgm:spPr/>
    </dgm:pt>
    <dgm:pt modelId="{694A1524-F76A-44EB-901E-53AA8DA59E0F}" type="pres">
      <dgm:prSet presAssocID="{85C7C1E2-2E7D-4F01-B113-5BB43EC82F8D}" presName="text" presStyleLbl="node1" presStyleIdx="1" presStyleCnt="2" custScaleX="138320" custScaleY="78691">
        <dgm:presLayoutVars>
          <dgm:bulletEnabled val="1"/>
        </dgm:presLayoutVars>
      </dgm:prSet>
      <dgm:spPr>
        <a:prstGeom prst="ellipse">
          <a:avLst/>
        </a:prstGeom>
      </dgm:spPr>
      <dgm:t>
        <a:bodyPr/>
        <a:lstStyle/>
        <a:p>
          <a:endParaRPr lang="en-GB"/>
        </a:p>
      </dgm:t>
    </dgm:pt>
  </dgm:ptLst>
  <dgm:cxnLst>
    <dgm:cxn modelId="{4C6B9B94-F653-46D3-8ACD-393BF55308BD}" srcId="{1F659726-51F8-4935-9D4E-3E7471DA949D}" destId="{34CBBB15-81CA-405F-9102-611DFA1E4A43}" srcOrd="0" destOrd="0" parTransId="{9ED82403-05AF-47DB-9AFA-8E9EFB1061C4}" sibTransId="{2F3752E0-BA83-42E9-B17D-F9F04CEEA0F5}"/>
    <dgm:cxn modelId="{F96CCB4B-2436-4A14-B432-26D0219060BE}" srcId="{34CBBB15-81CA-405F-9102-611DFA1E4A43}" destId="{85ECE0BB-3BE2-4081-8E9C-48E9EC17C5F2}" srcOrd="0" destOrd="0" parTransId="{94E9CD41-2815-4AB4-96E9-B33AB709864A}" sibTransId="{36AC40F3-89ED-4776-9721-C793E6202A65}"/>
    <dgm:cxn modelId="{7AB9D088-90A3-49AE-ACB8-388B854E7413}" type="presOf" srcId="{6532F887-EEA6-488B-8EC4-392F4F063652}" destId="{7A090709-00E5-482F-8614-233BBD1BB00A}" srcOrd="0" destOrd="3" presId="urn:diagrams.loki3.com/VaryingWidthList+Icon"/>
    <dgm:cxn modelId="{3D4D38E2-C374-4523-BF19-BD0DC5CE2CA8}" srcId="{34CBBB15-81CA-405F-9102-611DFA1E4A43}" destId="{6532F887-EEA6-488B-8EC4-392F4F063652}" srcOrd="2" destOrd="0" parTransId="{10256AE6-52B8-48BC-8028-72822FA4D094}" sibTransId="{44AB3CDC-D616-42D0-874C-61B277616705}"/>
    <dgm:cxn modelId="{BC1E66C2-4C13-4865-A1E0-80AFC5C57E23}" type="presOf" srcId="{FB19629D-19C6-4573-B7E9-58332A18A3AA}" destId="{7A090709-00E5-482F-8614-233BBD1BB00A}" srcOrd="0" destOrd="2" presId="urn:diagrams.loki3.com/VaryingWidthList+Icon"/>
    <dgm:cxn modelId="{F71D7547-5293-4BEB-A9D8-ABF093CE34F8}" srcId="{34CBBB15-81CA-405F-9102-611DFA1E4A43}" destId="{FB19629D-19C6-4573-B7E9-58332A18A3AA}" srcOrd="1" destOrd="0" parTransId="{E334DDBD-D134-41C6-93F9-8854126E7733}" sibTransId="{F27D1E8D-2594-442D-B06F-DA136F8B390A}"/>
    <dgm:cxn modelId="{D92282EA-F92B-4E2E-9115-B89F2C2A13F9}" type="presOf" srcId="{85ECE0BB-3BE2-4081-8E9C-48E9EC17C5F2}" destId="{7A090709-00E5-482F-8614-233BBD1BB00A}" srcOrd="0" destOrd="1" presId="urn:diagrams.loki3.com/VaryingWidthList+Icon"/>
    <dgm:cxn modelId="{486E28B2-B430-42E8-A515-FDFF69D3B668}" srcId="{1F659726-51F8-4935-9D4E-3E7471DA949D}" destId="{85C7C1E2-2E7D-4F01-B113-5BB43EC82F8D}" srcOrd="1" destOrd="0" parTransId="{D83A02C1-0046-4A4C-826F-50289611725E}" sibTransId="{7732EA6B-9FB6-4A1B-B0F9-4EF837C2B0CD}"/>
    <dgm:cxn modelId="{254F1A12-C9FF-4E50-8BE1-409B75F1D770}" type="presOf" srcId="{85C7C1E2-2E7D-4F01-B113-5BB43EC82F8D}" destId="{694A1524-F76A-44EB-901E-53AA8DA59E0F}" srcOrd="0" destOrd="0" presId="urn:diagrams.loki3.com/VaryingWidthList+Icon"/>
    <dgm:cxn modelId="{11E3E827-19D6-485E-BC64-B54B68D0DA72}" type="presOf" srcId="{34CBBB15-81CA-405F-9102-611DFA1E4A43}" destId="{7A090709-00E5-482F-8614-233BBD1BB00A}" srcOrd="0" destOrd="0" presId="urn:diagrams.loki3.com/VaryingWidthList+Icon"/>
    <dgm:cxn modelId="{8895093F-6F5C-4367-8450-ACCE52CDEB98}" type="presOf" srcId="{1F659726-51F8-4935-9D4E-3E7471DA949D}" destId="{8FC30542-7A13-4D70-A440-10397B5929D3}" srcOrd="0" destOrd="0" presId="urn:diagrams.loki3.com/VaryingWidthList+Icon"/>
    <dgm:cxn modelId="{1B25C3A0-97BB-4420-9238-E0D46724E348}" type="presParOf" srcId="{8FC30542-7A13-4D70-A440-10397B5929D3}" destId="{7A090709-00E5-482F-8614-233BBD1BB00A}" srcOrd="0" destOrd="0" presId="urn:diagrams.loki3.com/VaryingWidthList+Icon"/>
    <dgm:cxn modelId="{C1D54225-DA9F-4AA2-A179-F852EB895AFB}" type="presParOf" srcId="{8FC30542-7A13-4D70-A440-10397B5929D3}" destId="{93A5CC15-9F80-4F57-B494-2CAA75D86831}" srcOrd="1" destOrd="0" presId="urn:diagrams.loki3.com/VaryingWidthList+Icon"/>
    <dgm:cxn modelId="{3155A80C-B794-49B6-B215-34147C074365}" type="presParOf" srcId="{8FC30542-7A13-4D70-A440-10397B5929D3}" destId="{694A1524-F76A-44EB-901E-53AA8DA59E0F}" srcOrd="2"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59AEC8-B15C-4612-A9CF-2A83A27F9BDC}" type="doc">
      <dgm:prSet loTypeId="urn:microsoft.com/office/officeart/2005/8/layout/process5" loCatId="process" qsTypeId="urn:microsoft.com/office/officeart/2005/8/quickstyle/simple1" qsCatId="simple" csTypeId="urn:microsoft.com/office/officeart/2005/8/colors/accent1_1" csCatId="accent1" phldr="1"/>
      <dgm:spPr/>
      <dgm:t>
        <a:bodyPr/>
        <a:lstStyle/>
        <a:p>
          <a:endParaRPr lang="en-ZA"/>
        </a:p>
      </dgm:t>
    </dgm:pt>
    <dgm:pt modelId="{0147C2FF-A9F4-4911-B430-A35C6782D5A3}">
      <dgm:prSet custT="1"/>
      <dgm:spPr>
        <a:solidFill>
          <a:schemeClr val="accent5">
            <a:lumMod val="20000"/>
            <a:lumOff val="80000"/>
          </a:schemeClr>
        </a:solidFill>
      </dgm:spPr>
      <dgm:t>
        <a:bodyPr/>
        <a:lstStyle/>
        <a:p>
          <a:pPr rtl="0"/>
          <a:r>
            <a:rPr lang="en-ZA" sz="3200" b="1" baseline="0" dirty="0" smtClean="0"/>
            <a:t>THE COMPETITION AUTHORITY </a:t>
          </a:r>
          <a:r>
            <a:rPr lang="en-ZA" sz="2400" b="1" baseline="0" dirty="0" smtClean="0"/>
            <a:t>IS</a:t>
          </a:r>
          <a:endParaRPr lang="en-ZA" sz="2400" b="1" baseline="0" dirty="0"/>
        </a:p>
      </dgm:t>
    </dgm:pt>
    <dgm:pt modelId="{8C3A2FAE-02E4-4476-9005-AA7A6F896F53}" type="parTrans" cxnId="{F5814E1E-EE55-44C6-AF06-E19F3992008F}">
      <dgm:prSet/>
      <dgm:spPr/>
      <dgm:t>
        <a:bodyPr/>
        <a:lstStyle/>
        <a:p>
          <a:endParaRPr lang="en-ZA" sz="2400" b="1"/>
        </a:p>
      </dgm:t>
    </dgm:pt>
    <dgm:pt modelId="{D30141AD-21E8-4650-B425-7F8E3CE3BB56}" type="sibTrans" cxnId="{F5814E1E-EE55-44C6-AF06-E19F3992008F}">
      <dgm:prSet/>
      <dgm:spPr/>
      <dgm:t>
        <a:bodyPr/>
        <a:lstStyle/>
        <a:p>
          <a:endParaRPr lang="en-ZA" sz="2400" b="1"/>
        </a:p>
      </dgm:t>
    </dgm:pt>
    <dgm:pt modelId="{25B9F6B8-0928-4888-B14C-E3A47364F790}">
      <dgm:prSet custT="1"/>
      <dgm:spPr/>
      <dgm:t>
        <a:bodyPr/>
        <a:lstStyle/>
        <a:p>
          <a:pPr rtl="0"/>
          <a:r>
            <a:rPr lang="en-ZA" sz="3200" b="1" dirty="0" smtClean="0"/>
            <a:t>A</a:t>
          </a:r>
        </a:p>
        <a:p>
          <a:pPr rtl="0"/>
          <a:r>
            <a:rPr lang="en-ZA" sz="3200" b="1" dirty="0" smtClean="0"/>
            <a:t>Govt</a:t>
          </a:r>
        </a:p>
        <a:p>
          <a:pPr rtl="0"/>
          <a:r>
            <a:rPr lang="en-ZA" sz="3200" b="1" dirty="0" smtClean="0"/>
            <a:t>Agency</a:t>
          </a:r>
          <a:endParaRPr lang="en-ZA" sz="3200" b="1" dirty="0"/>
        </a:p>
      </dgm:t>
    </dgm:pt>
    <dgm:pt modelId="{75995830-DCD9-4338-9AA0-1A7FC0229E11}" type="parTrans" cxnId="{7505E20D-CCE2-43F0-83E7-6A886F41317D}">
      <dgm:prSet/>
      <dgm:spPr/>
      <dgm:t>
        <a:bodyPr/>
        <a:lstStyle/>
        <a:p>
          <a:endParaRPr lang="en-ZA" sz="2400" b="1"/>
        </a:p>
      </dgm:t>
    </dgm:pt>
    <dgm:pt modelId="{1C21D75D-848E-4AB6-8758-58C99EBFB483}" type="sibTrans" cxnId="{7505E20D-CCE2-43F0-83E7-6A886F41317D}">
      <dgm:prSet/>
      <dgm:spPr/>
      <dgm:t>
        <a:bodyPr/>
        <a:lstStyle/>
        <a:p>
          <a:endParaRPr lang="en-ZA" sz="2400" b="1"/>
        </a:p>
      </dgm:t>
    </dgm:pt>
    <dgm:pt modelId="{0BD1535B-E8B6-46D0-867C-08EB3F9FC549}">
      <dgm:prSet custT="1"/>
      <dgm:spPr/>
      <dgm:t>
        <a:bodyPr/>
        <a:lstStyle/>
        <a:p>
          <a:pPr rtl="0"/>
          <a:r>
            <a:rPr lang="en-ZA" sz="3000" b="1" dirty="0" smtClean="0"/>
            <a:t>Guided By</a:t>
          </a:r>
        </a:p>
        <a:p>
          <a:pPr rtl="0"/>
          <a:r>
            <a:rPr lang="en-ZA" sz="3000" b="1" dirty="0" smtClean="0"/>
            <a:t>Other over-arching National Policies</a:t>
          </a:r>
          <a:endParaRPr lang="en-ZA" sz="3000" b="1" dirty="0"/>
        </a:p>
      </dgm:t>
    </dgm:pt>
    <dgm:pt modelId="{8FF641CF-96C6-4C43-B8EF-AE436D1CF0C2}" type="parTrans" cxnId="{57CC284C-B994-4614-9373-6ACFFF29A6C1}">
      <dgm:prSet/>
      <dgm:spPr/>
      <dgm:t>
        <a:bodyPr/>
        <a:lstStyle/>
        <a:p>
          <a:endParaRPr lang="en-ZA" sz="2400" b="1"/>
        </a:p>
      </dgm:t>
    </dgm:pt>
    <dgm:pt modelId="{FC66A189-7E49-4470-9B5E-8E03C8222BE3}" type="sibTrans" cxnId="{57CC284C-B994-4614-9373-6ACFFF29A6C1}">
      <dgm:prSet/>
      <dgm:spPr/>
      <dgm:t>
        <a:bodyPr/>
        <a:lstStyle/>
        <a:p>
          <a:endParaRPr lang="en-ZA" sz="2400" b="1"/>
        </a:p>
      </dgm:t>
    </dgm:pt>
    <dgm:pt modelId="{1A9E393B-68D6-4B9C-947A-98EC67CE8CE3}">
      <dgm:prSet custT="1"/>
      <dgm:spPr/>
      <dgm:t>
        <a:bodyPr/>
        <a:lstStyle/>
        <a:p>
          <a:pPr rtl="0"/>
          <a:r>
            <a:rPr lang="en-ZA" sz="3200" b="1" dirty="0" smtClean="0"/>
            <a:t>Accountable </a:t>
          </a:r>
        </a:p>
        <a:p>
          <a:pPr rtl="0"/>
          <a:r>
            <a:rPr lang="en-ZA" sz="3200" b="1" dirty="0" smtClean="0"/>
            <a:t>to Govt through the Minister</a:t>
          </a:r>
        </a:p>
      </dgm:t>
    </dgm:pt>
    <dgm:pt modelId="{BC3AE83B-5ACD-446F-8C92-99A2B1DF8F3D}" type="parTrans" cxnId="{A31E1918-B9CA-4965-A2A5-C203B4056AF0}">
      <dgm:prSet/>
      <dgm:spPr/>
      <dgm:t>
        <a:bodyPr/>
        <a:lstStyle/>
        <a:p>
          <a:endParaRPr lang="en-ZA" sz="2400" b="1"/>
        </a:p>
      </dgm:t>
    </dgm:pt>
    <dgm:pt modelId="{43A04CBD-6219-4861-BF73-1849A772EC86}" type="sibTrans" cxnId="{A31E1918-B9CA-4965-A2A5-C203B4056AF0}">
      <dgm:prSet/>
      <dgm:spPr/>
      <dgm:t>
        <a:bodyPr/>
        <a:lstStyle/>
        <a:p>
          <a:endParaRPr lang="en-ZA" sz="2400" b="1"/>
        </a:p>
      </dgm:t>
    </dgm:pt>
    <dgm:pt modelId="{C4E392FC-35ED-4657-ABDB-627F115A6BC7}" type="pres">
      <dgm:prSet presAssocID="{F059AEC8-B15C-4612-A9CF-2A83A27F9BDC}" presName="diagram" presStyleCnt="0">
        <dgm:presLayoutVars>
          <dgm:dir/>
          <dgm:resizeHandles val="exact"/>
        </dgm:presLayoutVars>
      </dgm:prSet>
      <dgm:spPr/>
      <dgm:t>
        <a:bodyPr/>
        <a:lstStyle/>
        <a:p>
          <a:endParaRPr lang="en-GB"/>
        </a:p>
      </dgm:t>
    </dgm:pt>
    <dgm:pt modelId="{731293B7-C445-4A82-AE85-F7986CD48718}" type="pres">
      <dgm:prSet presAssocID="{0147C2FF-A9F4-4911-B430-A35C6782D5A3}" presName="node" presStyleLbl="node1" presStyleIdx="0" presStyleCnt="4">
        <dgm:presLayoutVars>
          <dgm:bulletEnabled val="1"/>
        </dgm:presLayoutVars>
      </dgm:prSet>
      <dgm:spPr/>
      <dgm:t>
        <a:bodyPr/>
        <a:lstStyle/>
        <a:p>
          <a:endParaRPr lang="en-GB"/>
        </a:p>
      </dgm:t>
    </dgm:pt>
    <dgm:pt modelId="{D78A3BA6-30CA-4C8C-A98B-F93CD31119F4}" type="pres">
      <dgm:prSet presAssocID="{D30141AD-21E8-4650-B425-7F8E3CE3BB56}" presName="sibTrans" presStyleLbl="sibTrans2D1" presStyleIdx="0" presStyleCnt="3"/>
      <dgm:spPr/>
      <dgm:t>
        <a:bodyPr/>
        <a:lstStyle/>
        <a:p>
          <a:endParaRPr lang="en-GB"/>
        </a:p>
      </dgm:t>
    </dgm:pt>
    <dgm:pt modelId="{3BD03867-483B-441E-93E7-A2B11334FFC9}" type="pres">
      <dgm:prSet presAssocID="{D30141AD-21E8-4650-B425-7F8E3CE3BB56}" presName="connectorText" presStyleLbl="sibTrans2D1" presStyleIdx="0" presStyleCnt="3"/>
      <dgm:spPr/>
      <dgm:t>
        <a:bodyPr/>
        <a:lstStyle/>
        <a:p>
          <a:endParaRPr lang="en-GB"/>
        </a:p>
      </dgm:t>
    </dgm:pt>
    <dgm:pt modelId="{9D937137-5FC5-45C7-A6B8-9C47976CED1E}" type="pres">
      <dgm:prSet presAssocID="{25B9F6B8-0928-4888-B14C-E3A47364F790}" presName="node" presStyleLbl="node1" presStyleIdx="1" presStyleCnt="4">
        <dgm:presLayoutVars>
          <dgm:bulletEnabled val="1"/>
        </dgm:presLayoutVars>
      </dgm:prSet>
      <dgm:spPr/>
      <dgm:t>
        <a:bodyPr/>
        <a:lstStyle/>
        <a:p>
          <a:endParaRPr lang="en-GB"/>
        </a:p>
      </dgm:t>
    </dgm:pt>
    <dgm:pt modelId="{34FA492E-DF62-4DF2-A5A4-A5DA8B76FA86}" type="pres">
      <dgm:prSet presAssocID="{1C21D75D-848E-4AB6-8758-58C99EBFB483}" presName="sibTrans" presStyleLbl="sibTrans2D1" presStyleIdx="1" presStyleCnt="3"/>
      <dgm:spPr/>
      <dgm:t>
        <a:bodyPr/>
        <a:lstStyle/>
        <a:p>
          <a:endParaRPr lang="en-GB"/>
        </a:p>
      </dgm:t>
    </dgm:pt>
    <dgm:pt modelId="{F27F7671-A88D-462A-B4DF-94D4F5DE8D65}" type="pres">
      <dgm:prSet presAssocID="{1C21D75D-848E-4AB6-8758-58C99EBFB483}" presName="connectorText" presStyleLbl="sibTrans2D1" presStyleIdx="1" presStyleCnt="3"/>
      <dgm:spPr/>
      <dgm:t>
        <a:bodyPr/>
        <a:lstStyle/>
        <a:p>
          <a:endParaRPr lang="en-GB"/>
        </a:p>
      </dgm:t>
    </dgm:pt>
    <dgm:pt modelId="{9B6E4618-1332-4287-9A0C-B5556A4CF3B4}" type="pres">
      <dgm:prSet presAssocID="{0BD1535B-E8B6-46D0-867C-08EB3F9FC549}" presName="node" presStyleLbl="node1" presStyleIdx="2" presStyleCnt="4">
        <dgm:presLayoutVars>
          <dgm:bulletEnabled val="1"/>
        </dgm:presLayoutVars>
      </dgm:prSet>
      <dgm:spPr/>
      <dgm:t>
        <a:bodyPr/>
        <a:lstStyle/>
        <a:p>
          <a:endParaRPr lang="en-GB"/>
        </a:p>
      </dgm:t>
    </dgm:pt>
    <dgm:pt modelId="{9EEEABBB-2595-4461-9A8C-CEEF55795B63}" type="pres">
      <dgm:prSet presAssocID="{FC66A189-7E49-4470-9B5E-8E03C8222BE3}" presName="sibTrans" presStyleLbl="sibTrans2D1" presStyleIdx="2" presStyleCnt="3"/>
      <dgm:spPr/>
      <dgm:t>
        <a:bodyPr/>
        <a:lstStyle/>
        <a:p>
          <a:endParaRPr lang="en-GB"/>
        </a:p>
      </dgm:t>
    </dgm:pt>
    <dgm:pt modelId="{7AE0984F-40C0-45AC-95EA-835671331245}" type="pres">
      <dgm:prSet presAssocID="{FC66A189-7E49-4470-9B5E-8E03C8222BE3}" presName="connectorText" presStyleLbl="sibTrans2D1" presStyleIdx="2" presStyleCnt="3"/>
      <dgm:spPr/>
      <dgm:t>
        <a:bodyPr/>
        <a:lstStyle/>
        <a:p>
          <a:endParaRPr lang="en-GB"/>
        </a:p>
      </dgm:t>
    </dgm:pt>
    <dgm:pt modelId="{A3F8ED3C-1050-4960-9DE4-0E7E90D3622A}" type="pres">
      <dgm:prSet presAssocID="{1A9E393B-68D6-4B9C-947A-98EC67CE8CE3}" presName="node" presStyleLbl="node1" presStyleIdx="3" presStyleCnt="4">
        <dgm:presLayoutVars>
          <dgm:bulletEnabled val="1"/>
        </dgm:presLayoutVars>
      </dgm:prSet>
      <dgm:spPr/>
      <dgm:t>
        <a:bodyPr/>
        <a:lstStyle/>
        <a:p>
          <a:endParaRPr lang="en-GB"/>
        </a:p>
      </dgm:t>
    </dgm:pt>
  </dgm:ptLst>
  <dgm:cxnLst>
    <dgm:cxn modelId="{88CC0647-C94E-40BE-894E-979AA5F896C2}" type="presOf" srcId="{D30141AD-21E8-4650-B425-7F8E3CE3BB56}" destId="{3BD03867-483B-441E-93E7-A2B11334FFC9}" srcOrd="1" destOrd="0" presId="urn:microsoft.com/office/officeart/2005/8/layout/process5"/>
    <dgm:cxn modelId="{F4BED750-927F-4510-8EF9-C8CED259C437}" type="presOf" srcId="{0BD1535B-E8B6-46D0-867C-08EB3F9FC549}" destId="{9B6E4618-1332-4287-9A0C-B5556A4CF3B4}" srcOrd="0" destOrd="0" presId="urn:microsoft.com/office/officeart/2005/8/layout/process5"/>
    <dgm:cxn modelId="{760E6F58-2EE2-4284-8769-F077AE5EF673}" type="presOf" srcId="{F059AEC8-B15C-4612-A9CF-2A83A27F9BDC}" destId="{C4E392FC-35ED-4657-ABDB-627F115A6BC7}" srcOrd="0" destOrd="0" presId="urn:microsoft.com/office/officeart/2005/8/layout/process5"/>
    <dgm:cxn modelId="{C2DF9A4E-B61B-4C90-AEA2-5E09C052A3DD}" type="presOf" srcId="{FC66A189-7E49-4470-9B5E-8E03C8222BE3}" destId="{7AE0984F-40C0-45AC-95EA-835671331245}" srcOrd="1" destOrd="0" presId="urn:microsoft.com/office/officeart/2005/8/layout/process5"/>
    <dgm:cxn modelId="{EAC968AF-5236-4FDA-A564-E055DA418E3A}" type="presOf" srcId="{D30141AD-21E8-4650-B425-7F8E3CE3BB56}" destId="{D78A3BA6-30CA-4C8C-A98B-F93CD31119F4}" srcOrd="0" destOrd="0" presId="urn:microsoft.com/office/officeart/2005/8/layout/process5"/>
    <dgm:cxn modelId="{109E8800-9D31-403A-B54F-54040C5BD441}" type="presOf" srcId="{1C21D75D-848E-4AB6-8758-58C99EBFB483}" destId="{34FA492E-DF62-4DF2-A5A4-A5DA8B76FA86}" srcOrd="0" destOrd="0" presId="urn:microsoft.com/office/officeart/2005/8/layout/process5"/>
    <dgm:cxn modelId="{A752D9AC-EEDB-472C-A26D-CCF7B1E385E3}" type="presOf" srcId="{25B9F6B8-0928-4888-B14C-E3A47364F790}" destId="{9D937137-5FC5-45C7-A6B8-9C47976CED1E}" srcOrd="0" destOrd="0" presId="urn:microsoft.com/office/officeart/2005/8/layout/process5"/>
    <dgm:cxn modelId="{CF7A4DB5-482E-4D32-9544-ABD25616CBB3}" type="presOf" srcId="{1C21D75D-848E-4AB6-8758-58C99EBFB483}" destId="{F27F7671-A88D-462A-B4DF-94D4F5DE8D65}" srcOrd="1" destOrd="0" presId="urn:microsoft.com/office/officeart/2005/8/layout/process5"/>
    <dgm:cxn modelId="{D309BD1D-3CF3-4F4C-8A44-41CBD7934916}" type="presOf" srcId="{FC66A189-7E49-4470-9B5E-8E03C8222BE3}" destId="{9EEEABBB-2595-4461-9A8C-CEEF55795B63}" srcOrd="0" destOrd="0" presId="urn:microsoft.com/office/officeart/2005/8/layout/process5"/>
    <dgm:cxn modelId="{7505E20D-CCE2-43F0-83E7-6A886F41317D}" srcId="{F059AEC8-B15C-4612-A9CF-2A83A27F9BDC}" destId="{25B9F6B8-0928-4888-B14C-E3A47364F790}" srcOrd="1" destOrd="0" parTransId="{75995830-DCD9-4338-9AA0-1A7FC0229E11}" sibTransId="{1C21D75D-848E-4AB6-8758-58C99EBFB483}"/>
    <dgm:cxn modelId="{F5814E1E-EE55-44C6-AF06-E19F3992008F}" srcId="{F059AEC8-B15C-4612-A9CF-2A83A27F9BDC}" destId="{0147C2FF-A9F4-4911-B430-A35C6782D5A3}" srcOrd="0" destOrd="0" parTransId="{8C3A2FAE-02E4-4476-9005-AA7A6F896F53}" sibTransId="{D30141AD-21E8-4650-B425-7F8E3CE3BB56}"/>
    <dgm:cxn modelId="{57CC284C-B994-4614-9373-6ACFFF29A6C1}" srcId="{F059AEC8-B15C-4612-A9CF-2A83A27F9BDC}" destId="{0BD1535B-E8B6-46D0-867C-08EB3F9FC549}" srcOrd="2" destOrd="0" parTransId="{8FF641CF-96C6-4C43-B8EF-AE436D1CF0C2}" sibTransId="{FC66A189-7E49-4470-9B5E-8E03C8222BE3}"/>
    <dgm:cxn modelId="{92872B66-057B-45EB-810E-620D61DCF50F}" type="presOf" srcId="{1A9E393B-68D6-4B9C-947A-98EC67CE8CE3}" destId="{A3F8ED3C-1050-4960-9DE4-0E7E90D3622A}" srcOrd="0" destOrd="0" presId="urn:microsoft.com/office/officeart/2005/8/layout/process5"/>
    <dgm:cxn modelId="{ABF1122F-AE74-495F-833A-EF3F9C1207BE}" type="presOf" srcId="{0147C2FF-A9F4-4911-B430-A35C6782D5A3}" destId="{731293B7-C445-4A82-AE85-F7986CD48718}" srcOrd="0" destOrd="0" presId="urn:microsoft.com/office/officeart/2005/8/layout/process5"/>
    <dgm:cxn modelId="{A31E1918-B9CA-4965-A2A5-C203B4056AF0}" srcId="{F059AEC8-B15C-4612-A9CF-2A83A27F9BDC}" destId="{1A9E393B-68D6-4B9C-947A-98EC67CE8CE3}" srcOrd="3" destOrd="0" parTransId="{BC3AE83B-5ACD-446F-8C92-99A2B1DF8F3D}" sibTransId="{43A04CBD-6219-4861-BF73-1849A772EC86}"/>
    <dgm:cxn modelId="{6DDA45AB-D99E-4A97-9D53-974D8FCD95C6}" type="presParOf" srcId="{C4E392FC-35ED-4657-ABDB-627F115A6BC7}" destId="{731293B7-C445-4A82-AE85-F7986CD48718}" srcOrd="0" destOrd="0" presId="urn:microsoft.com/office/officeart/2005/8/layout/process5"/>
    <dgm:cxn modelId="{A16D2D8D-B36A-4142-8F5A-4285FB94BEE3}" type="presParOf" srcId="{C4E392FC-35ED-4657-ABDB-627F115A6BC7}" destId="{D78A3BA6-30CA-4C8C-A98B-F93CD31119F4}" srcOrd="1" destOrd="0" presId="urn:microsoft.com/office/officeart/2005/8/layout/process5"/>
    <dgm:cxn modelId="{901D0BBB-95C0-47AB-B42A-99285069A813}" type="presParOf" srcId="{D78A3BA6-30CA-4C8C-A98B-F93CD31119F4}" destId="{3BD03867-483B-441E-93E7-A2B11334FFC9}" srcOrd="0" destOrd="0" presId="urn:microsoft.com/office/officeart/2005/8/layout/process5"/>
    <dgm:cxn modelId="{DBB98B81-BFB0-4E0E-9FF9-99C8A40DD8CD}" type="presParOf" srcId="{C4E392FC-35ED-4657-ABDB-627F115A6BC7}" destId="{9D937137-5FC5-45C7-A6B8-9C47976CED1E}" srcOrd="2" destOrd="0" presId="urn:microsoft.com/office/officeart/2005/8/layout/process5"/>
    <dgm:cxn modelId="{FAD8F897-7834-4C88-B556-265689E560C1}" type="presParOf" srcId="{C4E392FC-35ED-4657-ABDB-627F115A6BC7}" destId="{34FA492E-DF62-4DF2-A5A4-A5DA8B76FA86}" srcOrd="3" destOrd="0" presId="urn:microsoft.com/office/officeart/2005/8/layout/process5"/>
    <dgm:cxn modelId="{FE1A2947-EF5C-4627-89C1-4B28B517EE0C}" type="presParOf" srcId="{34FA492E-DF62-4DF2-A5A4-A5DA8B76FA86}" destId="{F27F7671-A88D-462A-B4DF-94D4F5DE8D65}" srcOrd="0" destOrd="0" presId="urn:microsoft.com/office/officeart/2005/8/layout/process5"/>
    <dgm:cxn modelId="{0B851690-235F-4AF5-A21A-EDF521E85D27}" type="presParOf" srcId="{C4E392FC-35ED-4657-ABDB-627F115A6BC7}" destId="{9B6E4618-1332-4287-9A0C-B5556A4CF3B4}" srcOrd="4" destOrd="0" presId="urn:microsoft.com/office/officeart/2005/8/layout/process5"/>
    <dgm:cxn modelId="{0CA404AA-DF10-4F82-B03A-27068525CCB7}" type="presParOf" srcId="{C4E392FC-35ED-4657-ABDB-627F115A6BC7}" destId="{9EEEABBB-2595-4461-9A8C-CEEF55795B63}" srcOrd="5" destOrd="0" presId="urn:microsoft.com/office/officeart/2005/8/layout/process5"/>
    <dgm:cxn modelId="{DDD7BCA8-11AD-45AE-9EB0-D7BD74F4BA2F}" type="presParOf" srcId="{9EEEABBB-2595-4461-9A8C-CEEF55795B63}" destId="{7AE0984F-40C0-45AC-95EA-835671331245}" srcOrd="0" destOrd="0" presId="urn:microsoft.com/office/officeart/2005/8/layout/process5"/>
    <dgm:cxn modelId="{F80ACE25-115C-4DCD-932E-6C48767FD426}" type="presParOf" srcId="{C4E392FC-35ED-4657-ABDB-627F115A6BC7}" destId="{A3F8ED3C-1050-4960-9DE4-0E7E90D3622A}"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5234F7-714D-43CA-8E89-5B80BAA16A34}" type="doc">
      <dgm:prSet loTypeId="urn:microsoft.com/office/officeart/2005/8/layout/list1" loCatId="list" qsTypeId="urn:microsoft.com/office/officeart/2005/8/quickstyle/simple3" qsCatId="simple" csTypeId="urn:microsoft.com/office/officeart/2005/8/colors/accent1_2" csCatId="accent1" phldr="1"/>
      <dgm:spPr/>
    </dgm:pt>
    <dgm:pt modelId="{8E7071B0-4B46-4D00-8816-790498758F83}">
      <dgm:prSet phldrT="[Text]" custT="1"/>
      <dgm:spPr/>
      <dgm:t>
        <a:bodyPr/>
        <a:lstStyle/>
        <a:p>
          <a:r>
            <a:rPr lang="en-ZA" sz="3000" b="1" dirty="0" smtClean="0">
              <a:solidFill>
                <a:schemeClr val="tx1"/>
              </a:solidFill>
            </a:rPr>
            <a:t>2. WHY PROTECT COMPETITION?  </a:t>
          </a:r>
          <a:endParaRPr lang="en-ZA" sz="3000" b="1" dirty="0"/>
        </a:p>
      </dgm:t>
    </dgm:pt>
    <dgm:pt modelId="{F15573EE-CA4E-4830-9672-BE4546807D84}" type="sibTrans" cxnId="{C61122F0-25E9-4BB6-B559-2FCA2E6F2B07}">
      <dgm:prSet/>
      <dgm:spPr/>
      <dgm:t>
        <a:bodyPr/>
        <a:lstStyle/>
        <a:p>
          <a:endParaRPr lang="en-ZA"/>
        </a:p>
      </dgm:t>
    </dgm:pt>
    <dgm:pt modelId="{9B513B13-9815-4103-A889-E00D79A8213D}" type="parTrans" cxnId="{C61122F0-25E9-4BB6-B559-2FCA2E6F2B07}">
      <dgm:prSet/>
      <dgm:spPr/>
      <dgm:t>
        <a:bodyPr/>
        <a:lstStyle/>
        <a:p>
          <a:endParaRPr lang="en-ZA"/>
        </a:p>
      </dgm:t>
    </dgm:pt>
    <dgm:pt modelId="{5FDD48AD-DB19-476F-9822-93339AC29C00}" type="pres">
      <dgm:prSet presAssocID="{485234F7-714D-43CA-8E89-5B80BAA16A34}" presName="linear" presStyleCnt="0">
        <dgm:presLayoutVars>
          <dgm:dir/>
          <dgm:animLvl val="lvl"/>
          <dgm:resizeHandles val="exact"/>
        </dgm:presLayoutVars>
      </dgm:prSet>
      <dgm:spPr/>
    </dgm:pt>
    <dgm:pt modelId="{250C4F32-A127-45DB-A618-ACCBF9DB020A}" type="pres">
      <dgm:prSet presAssocID="{8E7071B0-4B46-4D00-8816-790498758F83}" presName="parentLin" presStyleCnt="0"/>
      <dgm:spPr/>
    </dgm:pt>
    <dgm:pt modelId="{51D9A11E-C507-4CB4-ADA3-7A1E230E35E4}" type="pres">
      <dgm:prSet presAssocID="{8E7071B0-4B46-4D00-8816-790498758F83}" presName="parentLeftMargin" presStyleLbl="node1" presStyleIdx="0" presStyleCnt="1"/>
      <dgm:spPr/>
      <dgm:t>
        <a:bodyPr/>
        <a:lstStyle/>
        <a:p>
          <a:endParaRPr lang="en-ZA"/>
        </a:p>
      </dgm:t>
    </dgm:pt>
    <dgm:pt modelId="{FEF96A1B-27F3-4B35-9BC9-AC6A5937C94B}" type="pres">
      <dgm:prSet presAssocID="{8E7071B0-4B46-4D00-8816-790498758F83}" presName="parentText" presStyleLbl="node1" presStyleIdx="0" presStyleCnt="1" custScaleX="137681" custScaleY="32958" custLinFactNeighborX="-12505" custLinFactNeighborY="-80625">
        <dgm:presLayoutVars>
          <dgm:chMax val="0"/>
          <dgm:bulletEnabled val="1"/>
        </dgm:presLayoutVars>
      </dgm:prSet>
      <dgm:spPr/>
      <dgm:t>
        <a:bodyPr/>
        <a:lstStyle/>
        <a:p>
          <a:endParaRPr lang="en-ZA"/>
        </a:p>
      </dgm:t>
    </dgm:pt>
    <dgm:pt modelId="{46292679-21E2-44E6-8D44-A52603084005}" type="pres">
      <dgm:prSet presAssocID="{8E7071B0-4B46-4D00-8816-790498758F83}" presName="negativeSpace" presStyleCnt="0"/>
      <dgm:spPr/>
    </dgm:pt>
    <dgm:pt modelId="{C1744C3B-5252-42D5-AE34-141ECB285DCF}" type="pres">
      <dgm:prSet presAssocID="{8E7071B0-4B46-4D00-8816-790498758F83}" presName="childText" presStyleLbl="conFgAcc1" presStyleIdx="0" presStyleCnt="1" custScaleY="279505" custLinFactNeighborY="79410">
        <dgm:presLayoutVars>
          <dgm:bulletEnabled val="1"/>
        </dgm:presLayoutVars>
      </dgm:prSet>
      <dgm:spPr>
        <a:blipFill rotWithShape="0">
          <a:blip xmlns:r="http://schemas.openxmlformats.org/officeDocument/2006/relationships" r:embed="rId1"/>
          <a:stretch>
            <a:fillRect/>
          </a:stretch>
        </a:blipFill>
      </dgm:spPr>
      <dgm:t>
        <a:bodyPr/>
        <a:lstStyle/>
        <a:p>
          <a:endParaRPr lang="en-ZA"/>
        </a:p>
      </dgm:t>
    </dgm:pt>
  </dgm:ptLst>
  <dgm:cxnLst>
    <dgm:cxn modelId="{274C0A3F-7468-4346-B91B-703E136895FA}" type="presOf" srcId="{8E7071B0-4B46-4D00-8816-790498758F83}" destId="{51D9A11E-C507-4CB4-ADA3-7A1E230E35E4}" srcOrd="0" destOrd="0" presId="urn:microsoft.com/office/officeart/2005/8/layout/list1"/>
    <dgm:cxn modelId="{7E0DCBC2-C49D-49D1-9357-2BB37C30E8CD}" type="presOf" srcId="{8E7071B0-4B46-4D00-8816-790498758F83}" destId="{FEF96A1B-27F3-4B35-9BC9-AC6A5937C94B}" srcOrd="1" destOrd="0" presId="urn:microsoft.com/office/officeart/2005/8/layout/list1"/>
    <dgm:cxn modelId="{42EF9E12-9395-4B25-A77A-D5EE9580ADB5}" type="presOf" srcId="{485234F7-714D-43CA-8E89-5B80BAA16A34}" destId="{5FDD48AD-DB19-476F-9822-93339AC29C00}" srcOrd="0" destOrd="0" presId="urn:microsoft.com/office/officeart/2005/8/layout/list1"/>
    <dgm:cxn modelId="{C61122F0-25E9-4BB6-B559-2FCA2E6F2B07}" srcId="{485234F7-714D-43CA-8E89-5B80BAA16A34}" destId="{8E7071B0-4B46-4D00-8816-790498758F83}" srcOrd="0" destOrd="0" parTransId="{9B513B13-9815-4103-A889-E00D79A8213D}" sibTransId="{F15573EE-CA4E-4830-9672-BE4546807D84}"/>
    <dgm:cxn modelId="{61DD7077-3308-44C0-BDD8-3839923645AA}" type="presParOf" srcId="{5FDD48AD-DB19-476F-9822-93339AC29C00}" destId="{250C4F32-A127-45DB-A618-ACCBF9DB020A}" srcOrd="0" destOrd="0" presId="urn:microsoft.com/office/officeart/2005/8/layout/list1"/>
    <dgm:cxn modelId="{EC5DC23D-241E-4DE2-BFD5-CFEF8C27DA31}" type="presParOf" srcId="{250C4F32-A127-45DB-A618-ACCBF9DB020A}" destId="{51D9A11E-C507-4CB4-ADA3-7A1E230E35E4}" srcOrd="0" destOrd="0" presId="urn:microsoft.com/office/officeart/2005/8/layout/list1"/>
    <dgm:cxn modelId="{1C2AB1D8-436D-465D-9027-4ED9A08FEDEC}" type="presParOf" srcId="{250C4F32-A127-45DB-A618-ACCBF9DB020A}" destId="{FEF96A1B-27F3-4B35-9BC9-AC6A5937C94B}" srcOrd="1" destOrd="0" presId="urn:microsoft.com/office/officeart/2005/8/layout/list1"/>
    <dgm:cxn modelId="{3729662F-9714-4481-848C-1263810F43B5}" type="presParOf" srcId="{5FDD48AD-DB19-476F-9822-93339AC29C00}" destId="{46292679-21E2-44E6-8D44-A52603084005}" srcOrd="1" destOrd="0" presId="urn:microsoft.com/office/officeart/2005/8/layout/list1"/>
    <dgm:cxn modelId="{69F25CE1-A7D6-425C-B088-A982DBE86BCE}" type="presParOf" srcId="{5FDD48AD-DB19-476F-9822-93339AC29C00}" destId="{C1744C3B-5252-42D5-AE34-141ECB285DCF}"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193DA2-36ED-40FA-909A-FBAE7F02AAA1}" type="doc">
      <dgm:prSet loTypeId="urn:diagrams.loki3.com/VaryingWidthList+Icon" loCatId="list" qsTypeId="urn:microsoft.com/office/officeart/2005/8/quickstyle/3d4" qsCatId="3D" csTypeId="urn:microsoft.com/office/officeart/2005/8/colors/accent2_1" csCatId="accent2" phldr="1"/>
      <dgm:spPr/>
      <dgm:t>
        <a:bodyPr/>
        <a:lstStyle/>
        <a:p>
          <a:endParaRPr lang="en-ZA"/>
        </a:p>
      </dgm:t>
    </dgm:pt>
    <dgm:pt modelId="{BA04881D-261B-48D2-A6E5-D8B447F4BE7E}">
      <dgm:prSet phldrT="[Text]" custT="1"/>
      <dgm:spPr>
        <a:solidFill>
          <a:srgbClr val="FFC000"/>
        </a:solidFill>
      </dgm:spPr>
      <dgm:t>
        <a:bodyPr/>
        <a:lstStyle/>
        <a:p>
          <a:r>
            <a:rPr lang="en-ZA" sz="2800" b="1" dirty="0" smtClean="0"/>
            <a:t>UN SET of Principles &amp; Rules on Competition</a:t>
          </a:r>
          <a:endParaRPr lang="en-ZA" sz="2800" b="1" dirty="0"/>
        </a:p>
      </dgm:t>
    </dgm:pt>
    <dgm:pt modelId="{E0BB3D57-43AC-4D90-B44A-C9D169A3DB7F}" type="parTrans" cxnId="{D62FC146-9772-4B2D-BF1C-8F871FA659A4}">
      <dgm:prSet/>
      <dgm:spPr/>
      <dgm:t>
        <a:bodyPr/>
        <a:lstStyle/>
        <a:p>
          <a:endParaRPr lang="en-ZA" sz="2000" b="1"/>
        </a:p>
      </dgm:t>
    </dgm:pt>
    <dgm:pt modelId="{01EC077D-3361-4E2E-BBD0-CE63579EFED6}" type="sibTrans" cxnId="{D62FC146-9772-4B2D-BF1C-8F871FA659A4}">
      <dgm:prSet/>
      <dgm:spPr/>
      <dgm:t>
        <a:bodyPr/>
        <a:lstStyle/>
        <a:p>
          <a:endParaRPr lang="en-ZA" sz="2000" b="1"/>
        </a:p>
      </dgm:t>
    </dgm:pt>
    <dgm:pt modelId="{789A23D8-7B97-455A-84E7-E6E5FC48A852}">
      <dgm:prSet custT="1"/>
      <dgm:spPr/>
      <dgm:t>
        <a:bodyPr/>
        <a:lstStyle/>
        <a:p>
          <a:r>
            <a:rPr lang="en-US" sz="2800" b="1" i="1" dirty="0" smtClean="0"/>
            <a:t>… States, in their control of restrictive business practices, </a:t>
          </a:r>
          <a:r>
            <a:rPr lang="en-US" sz="2800" b="1" i="1" u="sng" dirty="0" smtClean="0"/>
            <a:t>should ensure treatment of enterprises which is fair, equitable, on the same basis to all enterprises, and in accordance with established procedures of law</a:t>
          </a:r>
          <a:r>
            <a:rPr lang="en-US" sz="2800" b="1" i="1" dirty="0" smtClean="0"/>
            <a:t>. The laws and regulations should be publicly and readily available</a:t>
          </a:r>
        </a:p>
      </dgm:t>
    </dgm:pt>
    <dgm:pt modelId="{B7479B94-38BE-425C-B546-3831125B2D02}" type="parTrans" cxnId="{5C15521B-CEB2-469A-8B79-A9F7B506FD7F}">
      <dgm:prSet/>
      <dgm:spPr/>
      <dgm:t>
        <a:bodyPr/>
        <a:lstStyle/>
        <a:p>
          <a:endParaRPr lang="en-ZA" sz="2000" b="1"/>
        </a:p>
      </dgm:t>
    </dgm:pt>
    <dgm:pt modelId="{A2D7B6D1-06DA-46DC-B483-D1012310315E}" type="sibTrans" cxnId="{5C15521B-CEB2-469A-8B79-A9F7B506FD7F}">
      <dgm:prSet/>
      <dgm:spPr/>
      <dgm:t>
        <a:bodyPr/>
        <a:lstStyle/>
        <a:p>
          <a:endParaRPr lang="en-ZA" sz="2000" b="1"/>
        </a:p>
      </dgm:t>
    </dgm:pt>
    <dgm:pt modelId="{7293D006-CF80-4F5E-950C-C0D7FE91C441}" type="pres">
      <dgm:prSet presAssocID="{DD193DA2-36ED-40FA-909A-FBAE7F02AAA1}" presName="Name0" presStyleCnt="0">
        <dgm:presLayoutVars>
          <dgm:resizeHandles/>
        </dgm:presLayoutVars>
      </dgm:prSet>
      <dgm:spPr/>
      <dgm:t>
        <a:bodyPr/>
        <a:lstStyle/>
        <a:p>
          <a:endParaRPr lang="en-GB"/>
        </a:p>
      </dgm:t>
    </dgm:pt>
    <dgm:pt modelId="{6784F1E8-0FEB-4F58-8A85-8A34EBC1111A}" type="pres">
      <dgm:prSet presAssocID="{BA04881D-261B-48D2-A6E5-D8B447F4BE7E}" presName="text" presStyleLbl="node1" presStyleIdx="0" presStyleCnt="2" custScaleX="169334">
        <dgm:presLayoutVars>
          <dgm:bulletEnabled val="1"/>
        </dgm:presLayoutVars>
      </dgm:prSet>
      <dgm:spPr/>
      <dgm:t>
        <a:bodyPr/>
        <a:lstStyle/>
        <a:p>
          <a:endParaRPr lang="en-GB"/>
        </a:p>
      </dgm:t>
    </dgm:pt>
    <dgm:pt modelId="{052DEEFA-CAB5-42DA-B3E2-E88AE3271D9F}" type="pres">
      <dgm:prSet presAssocID="{01EC077D-3361-4E2E-BBD0-CE63579EFED6}" presName="space" presStyleCnt="0"/>
      <dgm:spPr/>
      <dgm:t>
        <a:bodyPr/>
        <a:lstStyle/>
        <a:p>
          <a:endParaRPr lang="en-GB"/>
        </a:p>
      </dgm:t>
    </dgm:pt>
    <dgm:pt modelId="{5E210B02-90C1-4259-9179-499E1E83442F}" type="pres">
      <dgm:prSet presAssocID="{789A23D8-7B97-455A-84E7-E6E5FC48A852}" presName="text" presStyleLbl="node1" presStyleIdx="1" presStyleCnt="2">
        <dgm:presLayoutVars>
          <dgm:bulletEnabled val="1"/>
        </dgm:presLayoutVars>
      </dgm:prSet>
      <dgm:spPr/>
      <dgm:t>
        <a:bodyPr/>
        <a:lstStyle/>
        <a:p>
          <a:endParaRPr lang="en-GB"/>
        </a:p>
      </dgm:t>
    </dgm:pt>
  </dgm:ptLst>
  <dgm:cxnLst>
    <dgm:cxn modelId="{6084FBFD-7791-463D-BA2F-48E83695DF1E}" type="presOf" srcId="{789A23D8-7B97-455A-84E7-E6E5FC48A852}" destId="{5E210B02-90C1-4259-9179-499E1E83442F}" srcOrd="0" destOrd="0" presId="urn:diagrams.loki3.com/VaryingWidthList+Icon"/>
    <dgm:cxn modelId="{D407F3EE-5300-44D7-997B-56424E0BDDD7}" type="presOf" srcId="{BA04881D-261B-48D2-A6E5-D8B447F4BE7E}" destId="{6784F1E8-0FEB-4F58-8A85-8A34EBC1111A}" srcOrd="0" destOrd="0" presId="urn:diagrams.loki3.com/VaryingWidthList+Icon"/>
    <dgm:cxn modelId="{D62FC146-9772-4B2D-BF1C-8F871FA659A4}" srcId="{DD193DA2-36ED-40FA-909A-FBAE7F02AAA1}" destId="{BA04881D-261B-48D2-A6E5-D8B447F4BE7E}" srcOrd="0" destOrd="0" parTransId="{E0BB3D57-43AC-4D90-B44A-C9D169A3DB7F}" sibTransId="{01EC077D-3361-4E2E-BBD0-CE63579EFED6}"/>
    <dgm:cxn modelId="{EC3AEAC6-6FBA-44BD-9673-8CE07B4C71B1}" type="presOf" srcId="{DD193DA2-36ED-40FA-909A-FBAE7F02AAA1}" destId="{7293D006-CF80-4F5E-950C-C0D7FE91C441}" srcOrd="0" destOrd="0" presId="urn:diagrams.loki3.com/VaryingWidthList+Icon"/>
    <dgm:cxn modelId="{5C15521B-CEB2-469A-8B79-A9F7B506FD7F}" srcId="{DD193DA2-36ED-40FA-909A-FBAE7F02AAA1}" destId="{789A23D8-7B97-455A-84E7-E6E5FC48A852}" srcOrd="1" destOrd="0" parTransId="{B7479B94-38BE-425C-B546-3831125B2D02}" sibTransId="{A2D7B6D1-06DA-46DC-B483-D1012310315E}"/>
    <dgm:cxn modelId="{4263A252-3198-4067-9B76-7436D7AAFCCC}" type="presParOf" srcId="{7293D006-CF80-4F5E-950C-C0D7FE91C441}" destId="{6784F1E8-0FEB-4F58-8A85-8A34EBC1111A}" srcOrd="0" destOrd="0" presId="urn:diagrams.loki3.com/VaryingWidthList+Icon"/>
    <dgm:cxn modelId="{ED60BCE6-5771-440F-8CDA-1FCCCC1DFC5B}" type="presParOf" srcId="{7293D006-CF80-4F5E-950C-C0D7FE91C441}" destId="{052DEEFA-CAB5-42DA-B3E2-E88AE3271D9F}" srcOrd="1" destOrd="0" presId="urn:diagrams.loki3.com/VaryingWidthList+Icon"/>
    <dgm:cxn modelId="{8F273ADD-6E2B-4726-BE46-04526F6CFDEF}" type="presParOf" srcId="{7293D006-CF80-4F5E-950C-C0D7FE91C441}" destId="{5E210B02-90C1-4259-9179-499E1E83442F}" srcOrd="2"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8B510E-C143-4304-8DB9-FC447DBA7081}"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en-GB"/>
        </a:p>
      </dgm:t>
    </dgm:pt>
    <dgm:pt modelId="{CA9C149C-5D8E-479D-994B-C4FAD5D97B22}">
      <dgm:prSet custT="1"/>
      <dgm:spPr>
        <a:solidFill>
          <a:schemeClr val="accent6">
            <a:lumMod val="20000"/>
            <a:lumOff val="80000"/>
          </a:schemeClr>
        </a:solidFill>
      </dgm:spPr>
      <dgm:t>
        <a:bodyPr/>
        <a:lstStyle/>
        <a:p>
          <a:pPr rtl="0"/>
          <a:r>
            <a:rPr lang="fr-CH" sz="2400" b="1" smtClean="0"/>
            <a:t>Monopoly markets are slow to innovate and adapt to new ways of doing business</a:t>
          </a:r>
          <a:endParaRPr lang="en-GB" sz="2400"/>
        </a:p>
      </dgm:t>
    </dgm:pt>
    <dgm:pt modelId="{ACA35858-97C0-4353-AC2E-C51299AD3B2F}" type="parTrans" cxnId="{C9C37FB8-59C2-4DD0-902A-3A54633A6B7D}">
      <dgm:prSet/>
      <dgm:spPr/>
      <dgm:t>
        <a:bodyPr/>
        <a:lstStyle/>
        <a:p>
          <a:endParaRPr lang="en-GB" sz="2400"/>
        </a:p>
      </dgm:t>
    </dgm:pt>
    <dgm:pt modelId="{72B89C7B-1997-456B-A878-FB29288B2C49}" type="sibTrans" cxnId="{C9C37FB8-59C2-4DD0-902A-3A54633A6B7D}">
      <dgm:prSet custT="1"/>
      <dgm:spPr/>
      <dgm:t>
        <a:bodyPr/>
        <a:lstStyle/>
        <a:p>
          <a:endParaRPr lang="en-GB" sz="2400"/>
        </a:p>
      </dgm:t>
    </dgm:pt>
    <dgm:pt modelId="{9990311D-E7BD-47F3-9003-0E7EE6EED0BE}">
      <dgm:prSet custT="1"/>
      <dgm:spPr>
        <a:solidFill>
          <a:schemeClr val="accent2">
            <a:lumMod val="40000"/>
            <a:lumOff val="60000"/>
          </a:schemeClr>
        </a:solidFill>
      </dgm:spPr>
      <dgm:t>
        <a:bodyPr/>
        <a:lstStyle/>
        <a:p>
          <a:pPr rtl="0"/>
          <a:r>
            <a:rPr lang="fr-CH" sz="2400" b="1" smtClean="0"/>
            <a:t>A National Competition policy will assist the Government and all its agents to ensure fair business opportunities for both foreign and local firms. </a:t>
          </a:r>
          <a:endParaRPr lang="en-GB" sz="2400"/>
        </a:p>
      </dgm:t>
    </dgm:pt>
    <dgm:pt modelId="{FF8CFE5C-C6FA-441E-9E8A-AC5AF791A5C9}" type="parTrans" cxnId="{9001FF6A-BABF-449D-A528-FE4810FC005D}">
      <dgm:prSet/>
      <dgm:spPr/>
      <dgm:t>
        <a:bodyPr/>
        <a:lstStyle/>
        <a:p>
          <a:endParaRPr lang="en-GB" sz="2400"/>
        </a:p>
      </dgm:t>
    </dgm:pt>
    <dgm:pt modelId="{A7E9708D-9202-4925-B9B2-31B8ED6F0D64}" type="sibTrans" cxnId="{9001FF6A-BABF-449D-A528-FE4810FC005D}">
      <dgm:prSet custT="1"/>
      <dgm:spPr/>
      <dgm:t>
        <a:bodyPr/>
        <a:lstStyle/>
        <a:p>
          <a:endParaRPr lang="en-GB" sz="2400"/>
        </a:p>
      </dgm:t>
    </dgm:pt>
    <dgm:pt modelId="{6269079D-D100-4105-84AE-3BA37F3D0D18}">
      <dgm:prSet custT="1"/>
      <dgm:spPr>
        <a:solidFill>
          <a:srgbClr val="FFFF99"/>
        </a:solidFill>
      </dgm:spPr>
      <dgm:t>
        <a:bodyPr/>
        <a:lstStyle/>
        <a:p>
          <a:pPr rtl="0"/>
          <a:r>
            <a:rPr lang="fr-CH" sz="2400" b="1" dirty="0" smtClean="0"/>
            <a:t>Competition </a:t>
          </a:r>
          <a:r>
            <a:rPr lang="fr-CH" sz="2400" b="1" dirty="0" err="1" smtClean="0"/>
            <a:t>policy</a:t>
          </a:r>
          <a:r>
            <a:rPr lang="fr-CH" sz="2400" b="1" dirty="0" smtClean="0"/>
            <a:t> &amp; </a:t>
          </a:r>
          <a:r>
            <a:rPr lang="fr-CH" sz="2400" b="1" dirty="0" err="1" smtClean="0"/>
            <a:t>law</a:t>
          </a:r>
          <a:r>
            <a:rPr lang="fr-CH" sz="2400" b="1" dirty="0" smtClean="0"/>
            <a:t> </a:t>
          </a:r>
          <a:r>
            <a:rPr lang="fr-CH" sz="2400" b="1" dirty="0" err="1" smtClean="0"/>
            <a:t>provides</a:t>
          </a:r>
          <a:r>
            <a:rPr lang="fr-CH" sz="2400" b="1" dirty="0" smtClean="0"/>
            <a:t> a set of </a:t>
          </a:r>
          <a:r>
            <a:rPr lang="fr-CH" sz="2400" b="1" dirty="0" err="1" smtClean="0"/>
            <a:t>rules</a:t>
          </a:r>
          <a:r>
            <a:rPr lang="fr-CH" sz="2400" b="1" dirty="0" smtClean="0"/>
            <a:t> and </a:t>
          </a:r>
          <a:r>
            <a:rPr lang="fr-CH" sz="2400" b="1" dirty="0" err="1" smtClean="0"/>
            <a:t>principles</a:t>
          </a:r>
          <a:r>
            <a:rPr lang="fr-CH" sz="2400" b="1" dirty="0" smtClean="0"/>
            <a:t> </a:t>
          </a:r>
          <a:r>
            <a:rPr lang="fr-CH" sz="2400" b="1" dirty="0" err="1" smtClean="0"/>
            <a:t>that</a:t>
          </a:r>
          <a:r>
            <a:rPr lang="fr-CH" sz="2400" b="1" dirty="0" smtClean="0"/>
            <a:t> are not </a:t>
          </a:r>
          <a:r>
            <a:rPr lang="fr-CH" sz="2400" b="1" dirty="0" err="1" smtClean="0"/>
            <a:t>based</a:t>
          </a:r>
          <a:r>
            <a:rPr lang="fr-CH" sz="2400" b="1" dirty="0" smtClean="0"/>
            <a:t> on </a:t>
          </a:r>
          <a:r>
            <a:rPr lang="fr-CH" sz="2400" b="1" dirty="0" err="1" smtClean="0"/>
            <a:t>privilege</a:t>
          </a:r>
          <a:r>
            <a:rPr lang="fr-CH" sz="2400" b="1" dirty="0" smtClean="0"/>
            <a:t> but </a:t>
          </a:r>
          <a:r>
            <a:rPr lang="fr-CH" sz="2400" b="1" dirty="0" err="1" smtClean="0"/>
            <a:t>conducive</a:t>
          </a:r>
          <a:r>
            <a:rPr lang="fr-CH" sz="2400" b="1" dirty="0" smtClean="0"/>
            <a:t> to and responsive to </a:t>
          </a:r>
          <a:r>
            <a:rPr lang="fr-CH" sz="2400" b="1" dirty="0" err="1" smtClean="0"/>
            <a:t>leveled-ground</a:t>
          </a:r>
          <a:r>
            <a:rPr lang="fr-CH" sz="2400" b="1" dirty="0" smtClean="0"/>
            <a:t> or </a:t>
          </a:r>
          <a:r>
            <a:rPr lang="fr-CH" sz="2400" b="1" dirty="0" err="1" smtClean="0"/>
            <a:t>fair</a:t>
          </a:r>
          <a:r>
            <a:rPr lang="fr-CH" sz="2400" b="1" dirty="0" smtClean="0"/>
            <a:t> </a:t>
          </a:r>
          <a:r>
            <a:rPr lang="fr-CH" sz="2400" b="1" dirty="0" err="1" smtClean="0"/>
            <a:t>competition</a:t>
          </a:r>
          <a:endParaRPr lang="en-GB" sz="2400" dirty="0"/>
        </a:p>
      </dgm:t>
    </dgm:pt>
    <dgm:pt modelId="{1744E09F-B6B2-4968-BB54-E63034A2AB6A}" type="parTrans" cxnId="{3F2C2474-0703-485C-AE62-78C2E7C77866}">
      <dgm:prSet/>
      <dgm:spPr/>
      <dgm:t>
        <a:bodyPr/>
        <a:lstStyle/>
        <a:p>
          <a:endParaRPr lang="en-GB" sz="2400"/>
        </a:p>
      </dgm:t>
    </dgm:pt>
    <dgm:pt modelId="{B2BA444D-A4DC-457B-A17A-87D787553442}" type="sibTrans" cxnId="{3F2C2474-0703-485C-AE62-78C2E7C77866}">
      <dgm:prSet/>
      <dgm:spPr/>
      <dgm:t>
        <a:bodyPr/>
        <a:lstStyle/>
        <a:p>
          <a:endParaRPr lang="en-GB" sz="2400"/>
        </a:p>
      </dgm:t>
    </dgm:pt>
    <dgm:pt modelId="{81F237C8-EA9C-46AE-969D-54DD967A7945}" type="pres">
      <dgm:prSet presAssocID="{208B510E-C143-4304-8DB9-FC447DBA7081}" presName="outerComposite" presStyleCnt="0">
        <dgm:presLayoutVars>
          <dgm:chMax val="5"/>
          <dgm:dir/>
          <dgm:resizeHandles val="exact"/>
        </dgm:presLayoutVars>
      </dgm:prSet>
      <dgm:spPr/>
      <dgm:t>
        <a:bodyPr/>
        <a:lstStyle/>
        <a:p>
          <a:endParaRPr lang="en-GB"/>
        </a:p>
      </dgm:t>
    </dgm:pt>
    <dgm:pt modelId="{4CFEEB70-B062-4459-A319-41F0907B1B78}" type="pres">
      <dgm:prSet presAssocID="{208B510E-C143-4304-8DB9-FC447DBA7081}" presName="dummyMaxCanvas" presStyleCnt="0">
        <dgm:presLayoutVars/>
      </dgm:prSet>
      <dgm:spPr/>
    </dgm:pt>
    <dgm:pt modelId="{F7451AB7-0E90-4B1B-AEEB-A2F1AC5BBB56}" type="pres">
      <dgm:prSet presAssocID="{208B510E-C143-4304-8DB9-FC447DBA7081}" presName="ThreeNodes_1" presStyleLbl="node1" presStyleIdx="0" presStyleCnt="3">
        <dgm:presLayoutVars>
          <dgm:bulletEnabled val="1"/>
        </dgm:presLayoutVars>
      </dgm:prSet>
      <dgm:spPr/>
      <dgm:t>
        <a:bodyPr/>
        <a:lstStyle/>
        <a:p>
          <a:endParaRPr lang="en-GB"/>
        </a:p>
      </dgm:t>
    </dgm:pt>
    <dgm:pt modelId="{D466A248-20C1-4057-B2ED-69514C479DF3}" type="pres">
      <dgm:prSet presAssocID="{208B510E-C143-4304-8DB9-FC447DBA7081}" presName="ThreeNodes_2" presStyleLbl="node1" presStyleIdx="1" presStyleCnt="3">
        <dgm:presLayoutVars>
          <dgm:bulletEnabled val="1"/>
        </dgm:presLayoutVars>
      </dgm:prSet>
      <dgm:spPr/>
      <dgm:t>
        <a:bodyPr/>
        <a:lstStyle/>
        <a:p>
          <a:endParaRPr lang="en-GB"/>
        </a:p>
      </dgm:t>
    </dgm:pt>
    <dgm:pt modelId="{655BEDD6-155E-4D9F-AEA9-9173AD5D3405}" type="pres">
      <dgm:prSet presAssocID="{208B510E-C143-4304-8DB9-FC447DBA7081}" presName="ThreeNodes_3" presStyleLbl="node1" presStyleIdx="2" presStyleCnt="3">
        <dgm:presLayoutVars>
          <dgm:bulletEnabled val="1"/>
        </dgm:presLayoutVars>
      </dgm:prSet>
      <dgm:spPr/>
      <dgm:t>
        <a:bodyPr/>
        <a:lstStyle/>
        <a:p>
          <a:endParaRPr lang="en-GB"/>
        </a:p>
      </dgm:t>
    </dgm:pt>
    <dgm:pt modelId="{A47F3BFD-5885-420F-A9FD-F3FA76AD7259}" type="pres">
      <dgm:prSet presAssocID="{208B510E-C143-4304-8DB9-FC447DBA7081}" presName="ThreeConn_1-2" presStyleLbl="fgAccFollowNode1" presStyleIdx="0" presStyleCnt="2">
        <dgm:presLayoutVars>
          <dgm:bulletEnabled val="1"/>
        </dgm:presLayoutVars>
      </dgm:prSet>
      <dgm:spPr/>
      <dgm:t>
        <a:bodyPr/>
        <a:lstStyle/>
        <a:p>
          <a:endParaRPr lang="en-GB"/>
        </a:p>
      </dgm:t>
    </dgm:pt>
    <dgm:pt modelId="{24D65A8E-99EC-410F-82F0-B1376B1899AD}" type="pres">
      <dgm:prSet presAssocID="{208B510E-C143-4304-8DB9-FC447DBA7081}" presName="ThreeConn_2-3" presStyleLbl="fgAccFollowNode1" presStyleIdx="1" presStyleCnt="2">
        <dgm:presLayoutVars>
          <dgm:bulletEnabled val="1"/>
        </dgm:presLayoutVars>
      </dgm:prSet>
      <dgm:spPr/>
      <dgm:t>
        <a:bodyPr/>
        <a:lstStyle/>
        <a:p>
          <a:endParaRPr lang="en-GB"/>
        </a:p>
      </dgm:t>
    </dgm:pt>
    <dgm:pt modelId="{4063578E-5CD8-42E1-9CFF-0289BBF37939}" type="pres">
      <dgm:prSet presAssocID="{208B510E-C143-4304-8DB9-FC447DBA7081}" presName="ThreeNodes_1_text" presStyleLbl="node1" presStyleIdx="2" presStyleCnt="3">
        <dgm:presLayoutVars>
          <dgm:bulletEnabled val="1"/>
        </dgm:presLayoutVars>
      </dgm:prSet>
      <dgm:spPr/>
      <dgm:t>
        <a:bodyPr/>
        <a:lstStyle/>
        <a:p>
          <a:endParaRPr lang="en-GB"/>
        </a:p>
      </dgm:t>
    </dgm:pt>
    <dgm:pt modelId="{81366D17-418F-4BC8-B8CE-C807D55D10D9}" type="pres">
      <dgm:prSet presAssocID="{208B510E-C143-4304-8DB9-FC447DBA7081}" presName="ThreeNodes_2_text" presStyleLbl="node1" presStyleIdx="2" presStyleCnt="3">
        <dgm:presLayoutVars>
          <dgm:bulletEnabled val="1"/>
        </dgm:presLayoutVars>
      </dgm:prSet>
      <dgm:spPr/>
      <dgm:t>
        <a:bodyPr/>
        <a:lstStyle/>
        <a:p>
          <a:endParaRPr lang="en-GB"/>
        </a:p>
      </dgm:t>
    </dgm:pt>
    <dgm:pt modelId="{4C5D6BD1-DFF8-4F50-96DE-988ED1AF7368}" type="pres">
      <dgm:prSet presAssocID="{208B510E-C143-4304-8DB9-FC447DBA7081}" presName="ThreeNodes_3_text" presStyleLbl="node1" presStyleIdx="2" presStyleCnt="3">
        <dgm:presLayoutVars>
          <dgm:bulletEnabled val="1"/>
        </dgm:presLayoutVars>
      </dgm:prSet>
      <dgm:spPr/>
      <dgm:t>
        <a:bodyPr/>
        <a:lstStyle/>
        <a:p>
          <a:endParaRPr lang="en-GB"/>
        </a:p>
      </dgm:t>
    </dgm:pt>
  </dgm:ptLst>
  <dgm:cxnLst>
    <dgm:cxn modelId="{B4A25F53-04A0-4D7A-BC67-8BD9BB8D6007}" type="presOf" srcId="{9990311D-E7BD-47F3-9003-0E7EE6EED0BE}" destId="{D466A248-20C1-4057-B2ED-69514C479DF3}" srcOrd="0" destOrd="0" presId="urn:microsoft.com/office/officeart/2005/8/layout/vProcess5"/>
    <dgm:cxn modelId="{7645A9BA-74D9-41D7-BB2B-79FE11A2F139}" type="presOf" srcId="{6269079D-D100-4105-84AE-3BA37F3D0D18}" destId="{4C5D6BD1-DFF8-4F50-96DE-988ED1AF7368}" srcOrd="1" destOrd="0" presId="urn:microsoft.com/office/officeart/2005/8/layout/vProcess5"/>
    <dgm:cxn modelId="{C9C37FB8-59C2-4DD0-902A-3A54633A6B7D}" srcId="{208B510E-C143-4304-8DB9-FC447DBA7081}" destId="{CA9C149C-5D8E-479D-994B-C4FAD5D97B22}" srcOrd="0" destOrd="0" parTransId="{ACA35858-97C0-4353-AC2E-C51299AD3B2F}" sibTransId="{72B89C7B-1997-456B-A878-FB29288B2C49}"/>
    <dgm:cxn modelId="{37D20983-ECA8-4840-9D7A-C29D346C0E21}" type="presOf" srcId="{CA9C149C-5D8E-479D-994B-C4FAD5D97B22}" destId="{4063578E-5CD8-42E1-9CFF-0289BBF37939}" srcOrd="1" destOrd="0" presId="urn:microsoft.com/office/officeart/2005/8/layout/vProcess5"/>
    <dgm:cxn modelId="{CBD32516-244E-4399-A5F0-10C28E7E1C37}" type="presOf" srcId="{208B510E-C143-4304-8DB9-FC447DBA7081}" destId="{81F237C8-EA9C-46AE-969D-54DD967A7945}" srcOrd="0" destOrd="0" presId="urn:microsoft.com/office/officeart/2005/8/layout/vProcess5"/>
    <dgm:cxn modelId="{DCDAB5D6-84C5-4B0B-8EE2-538DAF13FE34}" type="presOf" srcId="{72B89C7B-1997-456B-A878-FB29288B2C49}" destId="{A47F3BFD-5885-420F-A9FD-F3FA76AD7259}" srcOrd="0" destOrd="0" presId="urn:microsoft.com/office/officeart/2005/8/layout/vProcess5"/>
    <dgm:cxn modelId="{ED99F855-9B47-41F1-B7A1-17DFDA831E71}" type="presOf" srcId="{6269079D-D100-4105-84AE-3BA37F3D0D18}" destId="{655BEDD6-155E-4D9F-AEA9-9173AD5D3405}" srcOrd="0" destOrd="0" presId="urn:microsoft.com/office/officeart/2005/8/layout/vProcess5"/>
    <dgm:cxn modelId="{9001FF6A-BABF-449D-A528-FE4810FC005D}" srcId="{208B510E-C143-4304-8DB9-FC447DBA7081}" destId="{9990311D-E7BD-47F3-9003-0E7EE6EED0BE}" srcOrd="1" destOrd="0" parTransId="{FF8CFE5C-C6FA-441E-9E8A-AC5AF791A5C9}" sibTransId="{A7E9708D-9202-4925-B9B2-31B8ED6F0D64}"/>
    <dgm:cxn modelId="{5D1B0F73-03F6-4C42-85AC-70BCDD8F3D59}" type="presOf" srcId="{A7E9708D-9202-4925-B9B2-31B8ED6F0D64}" destId="{24D65A8E-99EC-410F-82F0-B1376B1899AD}" srcOrd="0" destOrd="0" presId="urn:microsoft.com/office/officeart/2005/8/layout/vProcess5"/>
    <dgm:cxn modelId="{3F2C2474-0703-485C-AE62-78C2E7C77866}" srcId="{208B510E-C143-4304-8DB9-FC447DBA7081}" destId="{6269079D-D100-4105-84AE-3BA37F3D0D18}" srcOrd="2" destOrd="0" parTransId="{1744E09F-B6B2-4968-BB54-E63034A2AB6A}" sibTransId="{B2BA444D-A4DC-457B-A17A-87D787553442}"/>
    <dgm:cxn modelId="{92C1C79D-44B0-4CDE-904E-F99DC0F34788}" type="presOf" srcId="{CA9C149C-5D8E-479D-994B-C4FAD5D97B22}" destId="{F7451AB7-0E90-4B1B-AEEB-A2F1AC5BBB56}" srcOrd="0" destOrd="0" presId="urn:microsoft.com/office/officeart/2005/8/layout/vProcess5"/>
    <dgm:cxn modelId="{56910994-07B6-4184-A697-AA85E77C7975}" type="presOf" srcId="{9990311D-E7BD-47F3-9003-0E7EE6EED0BE}" destId="{81366D17-418F-4BC8-B8CE-C807D55D10D9}" srcOrd="1" destOrd="0" presId="urn:microsoft.com/office/officeart/2005/8/layout/vProcess5"/>
    <dgm:cxn modelId="{4F57E8DF-81D7-4CCE-8DAD-6D402E72E67D}" type="presParOf" srcId="{81F237C8-EA9C-46AE-969D-54DD967A7945}" destId="{4CFEEB70-B062-4459-A319-41F0907B1B78}" srcOrd="0" destOrd="0" presId="urn:microsoft.com/office/officeart/2005/8/layout/vProcess5"/>
    <dgm:cxn modelId="{74AFE006-5828-4C2F-BCFA-CE66611E6BC7}" type="presParOf" srcId="{81F237C8-EA9C-46AE-969D-54DD967A7945}" destId="{F7451AB7-0E90-4B1B-AEEB-A2F1AC5BBB56}" srcOrd="1" destOrd="0" presId="urn:microsoft.com/office/officeart/2005/8/layout/vProcess5"/>
    <dgm:cxn modelId="{653AD815-333A-466F-BDAF-7B4A5C86583E}" type="presParOf" srcId="{81F237C8-EA9C-46AE-969D-54DD967A7945}" destId="{D466A248-20C1-4057-B2ED-69514C479DF3}" srcOrd="2" destOrd="0" presId="urn:microsoft.com/office/officeart/2005/8/layout/vProcess5"/>
    <dgm:cxn modelId="{A641413A-1017-4A7C-8B3F-0E119DBB9898}" type="presParOf" srcId="{81F237C8-EA9C-46AE-969D-54DD967A7945}" destId="{655BEDD6-155E-4D9F-AEA9-9173AD5D3405}" srcOrd="3" destOrd="0" presId="urn:microsoft.com/office/officeart/2005/8/layout/vProcess5"/>
    <dgm:cxn modelId="{C80D4DC3-71AF-4208-9F9F-D1A00D33A1D6}" type="presParOf" srcId="{81F237C8-EA9C-46AE-969D-54DD967A7945}" destId="{A47F3BFD-5885-420F-A9FD-F3FA76AD7259}" srcOrd="4" destOrd="0" presId="urn:microsoft.com/office/officeart/2005/8/layout/vProcess5"/>
    <dgm:cxn modelId="{A498C992-0FF6-474B-A362-C69F06BDD617}" type="presParOf" srcId="{81F237C8-EA9C-46AE-969D-54DD967A7945}" destId="{24D65A8E-99EC-410F-82F0-B1376B1899AD}" srcOrd="5" destOrd="0" presId="urn:microsoft.com/office/officeart/2005/8/layout/vProcess5"/>
    <dgm:cxn modelId="{AEFAC7A2-7FFC-4D82-A024-D6961822F82A}" type="presParOf" srcId="{81F237C8-EA9C-46AE-969D-54DD967A7945}" destId="{4063578E-5CD8-42E1-9CFF-0289BBF37939}" srcOrd="6" destOrd="0" presId="urn:microsoft.com/office/officeart/2005/8/layout/vProcess5"/>
    <dgm:cxn modelId="{32DCA1CF-F497-4DDB-9B28-6CCA08F3FEA2}" type="presParOf" srcId="{81F237C8-EA9C-46AE-969D-54DD967A7945}" destId="{81366D17-418F-4BC8-B8CE-C807D55D10D9}" srcOrd="7" destOrd="0" presId="urn:microsoft.com/office/officeart/2005/8/layout/vProcess5"/>
    <dgm:cxn modelId="{CB38C876-30DA-49AF-92F8-2B7E3BB88753}" type="presParOf" srcId="{81F237C8-EA9C-46AE-969D-54DD967A7945}" destId="{4C5D6BD1-DFF8-4F50-96DE-988ED1AF736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19034ED-A602-4ED0-B861-33A66917F21E}" type="doc">
      <dgm:prSet loTypeId="urn:microsoft.com/office/officeart/2005/8/layout/venn1" loCatId="relationship" qsTypeId="urn:microsoft.com/office/officeart/2005/8/quickstyle/simple1" qsCatId="simple" csTypeId="urn:microsoft.com/office/officeart/2005/8/colors/colorful2" csCatId="colorful" phldr="1"/>
      <dgm:spPr/>
      <dgm:t>
        <a:bodyPr/>
        <a:lstStyle/>
        <a:p>
          <a:endParaRPr lang="en-ZA"/>
        </a:p>
      </dgm:t>
    </dgm:pt>
    <dgm:pt modelId="{2B391973-9163-4E2B-92A8-F3197C50CD47}">
      <dgm:prSet custT="1"/>
      <dgm:spPr/>
      <dgm:t>
        <a:bodyPr/>
        <a:lstStyle/>
        <a:p>
          <a:pPr rtl="0"/>
          <a:r>
            <a:rPr lang="en-GB" sz="3200" b="1" dirty="0" smtClean="0"/>
            <a:t>Transparency</a:t>
          </a:r>
          <a:endParaRPr lang="en-ZA" sz="3200" dirty="0"/>
        </a:p>
      </dgm:t>
    </dgm:pt>
    <dgm:pt modelId="{75D30E69-97BF-4E27-9FB9-5144FC36A5A8}" type="parTrans" cxnId="{03B98894-1CA2-4120-9E26-841CA19440C3}">
      <dgm:prSet/>
      <dgm:spPr/>
      <dgm:t>
        <a:bodyPr/>
        <a:lstStyle/>
        <a:p>
          <a:endParaRPr lang="en-ZA"/>
        </a:p>
      </dgm:t>
    </dgm:pt>
    <dgm:pt modelId="{A9D6FB84-80DA-4FCE-A731-61A1FBE7DFB0}" type="sibTrans" cxnId="{03B98894-1CA2-4120-9E26-841CA19440C3}">
      <dgm:prSet/>
      <dgm:spPr/>
      <dgm:t>
        <a:bodyPr/>
        <a:lstStyle/>
        <a:p>
          <a:endParaRPr lang="en-ZA"/>
        </a:p>
      </dgm:t>
    </dgm:pt>
    <dgm:pt modelId="{BBEAA032-BADC-43CF-B45F-2C2ACAE5D0C0}">
      <dgm:prSet custT="1"/>
      <dgm:spPr/>
      <dgm:t>
        <a:bodyPr/>
        <a:lstStyle/>
        <a:p>
          <a:pPr rtl="0"/>
          <a:r>
            <a:rPr lang="en-ZA" sz="3200" b="1" dirty="0" smtClean="0"/>
            <a:t>Non-</a:t>
          </a:r>
          <a:r>
            <a:rPr lang="en-ZA" sz="3200" b="1" dirty="0" err="1" smtClean="0"/>
            <a:t>Discrimina</a:t>
          </a:r>
          <a:r>
            <a:rPr lang="en-ZA" sz="3200" b="1" dirty="0" smtClean="0"/>
            <a:t>-</a:t>
          </a:r>
          <a:r>
            <a:rPr lang="en-ZA" sz="3200" b="1" dirty="0" err="1" smtClean="0"/>
            <a:t>tion</a:t>
          </a:r>
          <a:endParaRPr lang="en-ZA" sz="3200" b="1" dirty="0"/>
        </a:p>
      </dgm:t>
    </dgm:pt>
    <dgm:pt modelId="{8C9D4D56-229E-4E81-88BB-FD902268EE1C}" type="parTrans" cxnId="{37781723-99CD-4BCC-8EDE-455F9C6E8835}">
      <dgm:prSet/>
      <dgm:spPr/>
      <dgm:t>
        <a:bodyPr/>
        <a:lstStyle/>
        <a:p>
          <a:endParaRPr lang="en-ZA"/>
        </a:p>
      </dgm:t>
    </dgm:pt>
    <dgm:pt modelId="{9680A361-1F7C-4C0A-9DEA-4169665325E4}" type="sibTrans" cxnId="{37781723-99CD-4BCC-8EDE-455F9C6E8835}">
      <dgm:prSet/>
      <dgm:spPr/>
      <dgm:t>
        <a:bodyPr/>
        <a:lstStyle/>
        <a:p>
          <a:endParaRPr lang="en-ZA"/>
        </a:p>
      </dgm:t>
    </dgm:pt>
    <dgm:pt modelId="{CA395870-021D-4284-8379-32C7B975C5EF}">
      <dgm:prSet custT="1"/>
      <dgm:spPr/>
      <dgm:t>
        <a:bodyPr/>
        <a:lstStyle/>
        <a:p>
          <a:pPr rtl="0"/>
          <a:r>
            <a:rPr lang="en-GB" sz="3200" b="1" dirty="0" smtClean="0"/>
            <a:t>Procedural fairness</a:t>
          </a:r>
          <a:endParaRPr lang="en-ZA" sz="3200" dirty="0"/>
        </a:p>
      </dgm:t>
    </dgm:pt>
    <dgm:pt modelId="{D9FD06C9-40DD-4886-9126-699A274EA7C1}" type="parTrans" cxnId="{F4676F02-6949-41E7-A282-4DEF29783ECB}">
      <dgm:prSet/>
      <dgm:spPr/>
      <dgm:t>
        <a:bodyPr/>
        <a:lstStyle/>
        <a:p>
          <a:endParaRPr lang="en-ZA"/>
        </a:p>
      </dgm:t>
    </dgm:pt>
    <dgm:pt modelId="{3E972B95-5374-44FA-8105-B8C8BD294419}" type="sibTrans" cxnId="{F4676F02-6949-41E7-A282-4DEF29783ECB}">
      <dgm:prSet/>
      <dgm:spPr/>
      <dgm:t>
        <a:bodyPr/>
        <a:lstStyle/>
        <a:p>
          <a:endParaRPr lang="en-ZA"/>
        </a:p>
      </dgm:t>
    </dgm:pt>
    <dgm:pt modelId="{5FC88AD2-76BA-4AC0-B6E1-35598F9DC7FA}" type="pres">
      <dgm:prSet presAssocID="{619034ED-A602-4ED0-B861-33A66917F21E}" presName="compositeShape" presStyleCnt="0">
        <dgm:presLayoutVars>
          <dgm:chMax val="7"/>
          <dgm:dir/>
          <dgm:resizeHandles val="exact"/>
        </dgm:presLayoutVars>
      </dgm:prSet>
      <dgm:spPr/>
      <dgm:t>
        <a:bodyPr/>
        <a:lstStyle/>
        <a:p>
          <a:endParaRPr lang="en-GB"/>
        </a:p>
      </dgm:t>
    </dgm:pt>
    <dgm:pt modelId="{530D3DD3-8BC2-4645-AA94-A95043C432A0}" type="pres">
      <dgm:prSet presAssocID="{2B391973-9163-4E2B-92A8-F3197C50CD47}" presName="circ1" presStyleLbl="vennNode1" presStyleIdx="0" presStyleCnt="3" custScaleX="120380"/>
      <dgm:spPr/>
      <dgm:t>
        <a:bodyPr/>
        <a:lstStyle/>
        <a:p>
          <a:endParaRPr lang="en-GB"/>
        </a:p>
      </dgm:t>
    </dgm:pt>
    <dgm:pt modelId="{4D72D43F-BFA0-4338-BBBB-6E1F0DE92733}" type="pres">
      <dgm:prSet presAssocID="{2B391973-9163-4E2B-92A8-F3197C50CD47}" presName="circ1Tx" presStyleLbl="revTx" presStyleIdx="0" presStyleCnt="0">
        <dgm:presLayoutVars>
          <dgm:chMax val="0"/>
          <dgm:chPref val="0"/>
          <dgm:bulletEnabled val="1"/>
        </dgm:presLayoutVars>
      </dgm:prSet>
      <dgm:spPr/>
      <dgm:t>
        <a:bodyPr/>
        <a:lstStyle/>
        <a:p>
          <a:endParaRPr lang="en-GB"/>
        </a:p>
      </dgm:t>
    </dgm:pt>
    <dgm:pt modelId="{10F6F356-FC7D-4B16-A32D-BF1B56679194}" type="pres">
      <dgm:prSet presAssocID="{BBEAA032-BADC-43CF-B45F-2C2ACAE5D0C0}" presName="circ2" presStyleLbl="vennNode1" presStyleIdx="1" presStyleCnt="3" custScaleX="130497" custLinFactNeighborX="12805"/>
      <dgm:spPr/>
      <dgm:t>
        <a:bodyPr/>
        <a:lstStyle/>
        <a:p>
          <a:endParaRPr lang="en-GB"/>
        </a:p>
      </dgm:t>
    </dgm:pt>
    <dgm:pt modelId="{5206FE29-75E8-4AC6-9521-CABCE0CDA82D}" type="pres">
      <dgm:prSet presAssocID="{BBEAA032-BADC-43CF-B45F-2C2ACAE5D0C0}" presName="circ2Tx" presStyleLbl="revTx" presStyleIdx="0" presStyleCnt="0">
        <dgm:presLayoutVars>
          <dgm:chMax val="0"/>
          <dgm:chPref val="0"/>
          <dgm:bulletEnabled val="1"/>
        </dgm:presLayoutVars>
      </dgm:prSet>
      <dgm:spPr/>
      <dgm:t>
        <a:bodyPr/>
        <a:lstStyle/>
        <a:p>
          <a:endParaRPr lang="en-GB"/>
        </a:p>
      </dgm:t>
    </dgm:pt>
    <dgm:pt modelId="{5BEA64BC-D697-47C9-BE90-83F97A68529E}" type="pres">
      <dgm:prSet presAssocID="{CA395870-021D-4284-8379-32C7B975C5EF}" presName="circ3" presStyleLbl="vennNode1" presStyleIdx="2" presStyleCnt="3" custScaleX="129610"/>
      <dgm:spPr/>
      <dgm:t>
        <a:bodyPr/>
        <a:lstStyle/>
        <a:p>
          <a:endParaRPr lang="en-GB"/>
        </a:p>
      </dgm:t>
    </dgm:pt>
    <dgm:pt modelId="{FB6CD3F1-4C4B-4B67-8804-208F31FBE21F}" type="pres">
      <dgm:prSet presAssocID="{CA395870-021D-4284-8379-32C7B975C5EF}" presName="circ3Tx" presStyleLbl="revTx" presStyleIdx="0" presStyleCnt="0">
        <dgm:presLayoutVars>
          <dgm:chMax val="0"/>
          <dgm:chPref val="0"/>
          <dgm:bulletEnabled val="1"/>
        </dgm:presLayoutVars>
      </dgm:prSet>
      <dgm:spPr/>
      <dgm:t>
        <a:bodyPr/>
        <a:lstStyle/>
        <a:p>
          <a:endParaRPr lang="en-GB"/>
        </a:p>
      </dgm:t>
    </dgm:pt>
  </dgm:ptLst>
  <dgm:cxnLst>
    <dgm:cxn modelId="{F4676F02-6949-41E7-A282-4DEF29783ECB}" srcId="{619034ED-A602-4ED0-B861-33A66917F21E}" destId="{CA395870-021D-4284-8379-32C7B975C5EF}" srcOrd="2" destOrd="0" parTransId="{D9FD06C9-40DD-4886-9126-699A274EA7C1}" sibTransId="{3E972B95-5374-44FA-8105-B8C8BD294419}"/>
    <dgm:cxn modelId="{03B98894-1CA2-4120-9E26-841CA19440C3}" srcId="{619034ED-A602-4ED0-B861-33A66917F21E}" destId="{2B391973-9163-4E2B-92A8-F3197C50CD47}" srcOrd="0" destOrd="0" parTransId="{75D30E69-97BF-4E27-9FB9-5144FC36A5A8}" sibTransId="{A9D6FB84-80DA-4FCE-A731-61A1FBE7DFB0}"/>
    <dgm:cxn modelId="{5E984376-0082-4A8A-A53A-10EDD2F4A2AE}" type="presOf" srcId="{BBEAA032-BADC-43CF-B45F-2C2ACAE5D0C0}" destId="{10F6F356-FC7D-4B16-A32D-BF1B56679194}" srcOrd="1" destOrd="0" presId="urn:microsoft.com/office/officeart/2005/8/layout/venn1"/>
    <dgm:cxn modelId="{B87DA1F7-02F9-42ED-A883-7A89A4141F32}" type="presOf" srcId="{CA395870-021D-4284-8379-32C7B975C5EF}" destId="{FB6CD3F1-4C4B-4B67-8804-208F31FBE21F}" srcOrd="0" destOrd="0" presId="urn:microsoft.com/office/officeart/2005/8/layout/venn1"/>
    <dgm:cxn modelId="{543DE8E5-FE20-40F6-962D-679A64071FB8}" type="presOf" srcId="{CA395870-021D-4284-8379-32C7B975C5EF}" destId="{5BEA64BC-D697-47C9-BE90-83F97A68529E}" srcOrd="1" destOrd="0" presId="urn:microsoft.com/office/officeart/2005/8/layout/venn1"/>
    <dgm:cxn modelId="{5748105D-40F4-4822-BA91-F6B96E45D5C7}" type="presOf" srcId="{BBEAA032-BADC-43CF-B45F-2C2ACAE5D0C0}" destId="{5206FE29-75E8-4AC6-9521-CABCE0CDA82D}" srcOrd="0" destOrd="0" presId="urn:microsoft.com/office/officeart/2005/8/layout/venn1"/>
    <dgm:cxn modelId="{37781723-99CD-4BCC-8EDE-455F9C6E8835}" srcId="{619034ED-A602-4ED0-B861-33A66917F21E}" destId="{BBEAA032-BADC-43CF-B45F-2C2ACAE5D0C0}" srcOrd="1" destOrd="0" parTransId="{8C9D4D56-229E-4E81-88BB-FD902268EE1C}" sibTransId="{9680A361-1F7C-4C0A-9DEA-4169665325E4}"/>
    <dgm:cxn modelId="{1D3A9580-0B49-4992-AF77-6F8FB5214DB0}" type="presOf" srcId="{619034ED-A602-4ED0-B861-33A66917F21E}" destId="{5FC88AD2-76BA-4AC0-B6E1-35598F9DC7FA}" srcOrd="0" destOrd="0" presId="urn:microsoft.com/office/officeart/2005/8/layout/venn1"/>
    <dgm:cxn modelId="{607C12C6-75C8-46FB-A21D-039F0AA86F27}" type="presOf" srcId="{2B391973-9163-4E2B-92A8-F3197C50CD47}" destId="{530D3DD3-8BC2-4645-AA94-A95043C432A0}" srcOrd="1" destOrd="0" presId="urn:microsoft.com/office/officeart/2005/8/layout/venn1"/>
    <dgm:cxn modelId="{A6D4FC94-2434-4AD3-859A-E01E85C635DA}" type="presOf" srcId="{2B391973-9163-4E2B-92A8-F3197C50CD47}" destId="{4D72D43F-BFA0-4338-BBBB-6E1F0DE92733}" srcOrd="0" destOrd="0" presId="urn:microsoft.com/office/officeart/2005/8/layout/venn1"/>
    <dgm:cxn modelId="{48B0AFE4-D8BD-4D24-9D46-DE61BDD9A5DD}" type="presParOf" srcId="{5FC88AD2-76BA-4AC0-B6E1-35598F9DC7FA}" destId="{530D3DD3-8BC2-4645-AA94-A95043C432A0}" srcOrd="0" destOrd="0" presId="urn:microsoft.com/office/officeart/2005/8/layout/venn1"/>
    <dgm:cxn modelId="{44C7509D-B6EE-43EA-8918-98B1D17BAB6D}" type="presParOf" srcId="{5FC88AD2-76BA-4AC0-B6E1-35598F9DC7FA}" destId="{4D72D43F-BFA0-4338-BBBB-6E1F0DE92733}" srcOrd="1" destOrd="0" presId="urn:microsoft.com/office/officeart/2005/8/layout/venn1"/>
    <dgm:cxn modelId="{B593F038-F7A8-4E74-80C7-6ED8C73DA755}" type="presParOf" srcId="{5FC88AD2-76BA-4AC0-B6E1-35598F9DC7FA}" destId="{10F6F356-FC7D-4B16-A32D-BF1B56679194}" srcOrd="2" destOrd="0" presId="urn:microsoft.com/office/officeart/2005/8/layout/venn1"/>
    <dgm:cxn modelId="{0B262874-5BA9-4445-9543-1A6CE24ED148}" type="presParOf" srcId="{5FC88AD2-76BA-4AC0-B6E1-35598F9DC7FA}" destId="{5206FE29-75E8-4AC6-9521-CABCE0CDA82D}" srcOrd="3" destOrd="0" presId="urn:microsoft.com/office/officeart/2005/8/layout/venn1"/>
    <dgm:cxn modelId="{F366356A-E673-40FA-8C96-2CAF177821E3}" type="presParOf" srcId="{5FC88AD2-76BA-4AC0-B6E1-35598F9DC7FA}" destId="{5BEA64BC-D697-47C9-BE90-83F97A68529E}" srcOrd="4" destOrd="0" presId="urn:microsoft.com/office/officeart/2005/8/layout/venn1"/>
    <dgm:cxn modelId="{7247D972-BB81-42C9-8EFB-675B64BE9B44}" type="presParOf" srcId="{5FC88AD2-76BA-4AC0-B6E1-35598F9DC7FA}" destId="{FB6CD3F1-4C4B-4B67-8804-208F31FBE21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E45307-E755-463A-ADDE-1AB18AB46E6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GB"/>
        </a:p>
      </dgm:t>
    </dgm:pt>
    <dgm:pt modelId="{AB7D0114-FB8F-43C5-ADE2-99E7C768C0BA}">
      <dgm:prSet/>
      <dgm:spPr/>
      <dgm:t>
        <a:bodyPr/>
        <a:lstStyle/>
        <a:p>
          <a:pPr rtl="0"/>
          <a:r>
            <a:rPr lang="fr-CH" b="1" dirty="0" smtClean="0"/>
            <a:t>4. BOTSWANA’S COMPETITION ACT</a:t>
          </a:r>
          <a:endParaRPr lang="en-GB" dirty="0"/>
        </a:p>
      </dgm:t>
    </dgm:pt>
    <dgm:pt modelId="{717941AC-D05E-48C3-A6A8-E594C998975E}" type="parTrans" cxnId="{7388C27A-482A-45F6-89EE-7CA2C99A6FD7}">
      <dgm:prSet/>
      <dgm:spPr/>
      <dgm:t>
        <a:bodyPr/>
        <a:lstStyle/>
        <a:p>
          <a:endParaRPr lang="en-GB"/>
        </a:p>
      </dgm:t>
    </dgm:pt>
    <dgm:pt modelId="{5A88815F-CA79-4279-A428-B84E029EC7D7}" type="sibTrans" cxnId="{7388C27A-482A-45F6-89EE-7CA2C99A6FD7}">
      <dgm:prSet/>
      <dgm:spPr/>
      <dgm:t>
        <a:bodyPr/>
        <a:lstStyle/>
        <a:p>
          <a:endParaRPr lang="en-GB"/>
        </a:p>
      </dgm:t>
    </dgm:pt>
    <dgm:pt modelId="{05576FBC-7D5F-4DDD-A962-53EA3AFE5F68}" type="pres">
      <dgm:prSet presAssocID="{71E45307-E755-463A-ADDE-1AB18AB46E64}" presName="linear" presStyleCnt="0">
        <dgm:presLayoutVars>
          <dgm:animLvl val="lvl"/>
          <dgm:resizeHandles val="exact"/>
        </dgm:presLayoutVars>
      </dgm:prSet>
      <dgm:spPr/>
      <dgm:t>
        <a:bodyPr/>
        <a:lstStyle/>
        <a:p>
          <a:endParaRPr lang="en-GB"/>
        </a:p>
      </dgm:t>
    </dgm:pt>
    <dgm:pt modelId="{A3998125-6F62-456A-9233-AFA7D17C5B7B}" type="pres">
      <dgm:prSet presAssocID="{AB7D0114-FB8F-43C5-ADE2-99E7C768C0BA}" presName="parentText" presStyleLbl="node1" presStyleIdx="0" presStyleCnt="1">
        <dgm:presLayoutVars>
          <dgm:chMax val="0"/>
          <dgm:bulletEnabled val="1"/>
        </dgm:presLayoutVars>
      </dgm:prSet>
      <dgm:spPr/>
      <dgm:t>
        <a:bodyPr/>
        <a:lstStyle/>
        <a:p>
          <a:endParaRPr lang="en-GB"/>
        </a:p>
      </dgm:t>
    </dgm:pt>
  </dgm:ptLst>
  <dgm:cxnLst>
    <dgm:cxn modelId="{A2C4D335-509E-433C-A40B-8F3AE481E44D}" type="presOf" srcId="{71E45307-E755-463A-ADDE-1AB18AB46E64}" destId="{05576FBC-7D5F-4DDD-A962-53EA3AFE5F68}" srcOrd="0" destOrd="0" presId="urn:microsoft.com/office/officeart/2005/8/layout/vList2"/>
    <dgm:cxn modelId="{CAC15633-618C-484C-B626-B43167B2B552}" type="presOf" srcId="{AB7D0114-FB8F-43C5-ADE2-99E7C768C0BA}" destId="{A3998125-6F62-456A-9233-AFA7D17C5B7B}" srcOrd="0" destOrd="0" presId="urn:microsoft.com/office/officeart/2005/8/layout/vList2"/>
    <dgm:cxn modelId="{7388C27A-482A-45F6-89EE-7CA2C99A6FD7}" srcId="{71E45307-E755-463A-ADDE-1AB18AB46E64}" destId="{AB7D0114-FB8F-43C5-ADE2-99E7C768C0BA}" srcOrd="0" destOrd="0" parTransId="{717941AC-D05E-48C3-A6A8-E594C998975E}" sibTransId="{5A88815F-CA79-4279-A428-B84E029EC7D7}"/>
    <dgm:cxn modelId="{A66CB982-875C-4DD4-BE2A-EF6E0D718D4F}" type="presParOf" srcId="{05576FBC-7D5F-4DDD-A962-53EA3AFE5F68}" destId="{A3998125-6F62-456A-9233-AFA7D17C5B7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F14E9-8B09-4833-81A3-2A2D98077EE8}">
      <dsp:nvSpPr>
        <dsp:cNvPr id="0" name=""/>
        <dsp:cNvSpPr/>
      </dsp:nvSpPr>
      <dsp:spPr>
        <a:xfrm>
          <a:off x="0" y="5042"/>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1. Introduction</a:t>
          </a:r>
          <a:endParaRPr lang="en-ZA" sz="2200" kern="1200" dirty="0"/>
        </a:p>
      </dsp:txBody>
      <dsp:txXfrm>
        <a:off x="25759" y="30801"/>
        <a:ext cx="7092282" cy="476152"/>
      </dsp:txXfrm>
    </dsp:sp>
    <dsp:sp modelId="{6015D923-3E55-4BEC-86F9-0705D0B4F434}">
      <dsp:nvSpPr>
        <dsp:cNvPr id="0" name=""/>
        <dsp:cNvSpPr/>
      </dsp:nvSpPr>
      <dsp:spPr>
        <a:xfrm>
          <a:off x="0" y="596072"/>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2. Why we should protect competition</a:t>
          </a:r>
          <a:endParaRPr lang="en-ZA" sz="2200" kern="1200" dirty="0"/>
        </a:p>
      </dsp:txBody>
      <dsp:txXfrm>
        <a:off x="25759" y="621831"/>
        <a:ext cx="7092282" cy="476152"/>
      </dsp:txXfrm>
    </dsp:sp>
    <dsp:sp modelId="{80B3CE48-FB30-4CA6-8FE3-FA254EC09207}">
      <dsp:nvSpPr>
        <dsp:cNvPr id="0" name=""/>
        <dsp:cNvSpPr/>
      </dsp:nvSpPr>
      <dsp:spPr>
        <a:xfrm>
          <a:off x="0" y="1187102"/>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3. Principles of Competition Policy</a:t>
          </a:r>
          <a:endParaRPr lang="en-ZA" sz="2200" kern="1200" dirty="0"/>
        </a:p>
      </dsp:txBody>
      <dsp:txXfrm>
        <a:off x="25759" y="1212861"/>
        <a:ext cx="7092282" cy="476152"/>
      </dsp:txXfrm>
    </dsp:sp>
    <dsp:sp modelId="{C6E78EED-BAD8-4261-81C3-29986BD09522}">
      <dsp:nvSpPr>
        <dsp:cNvPr id="0" name=""/>
        <dsp:cNvSpPr/>
      </dsp:nvSpPr>
      <dsp:spPr>
        <a:xfrm>
          <a:off x="0" y="1778133"/>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4. Botswana’s Competition Act</a:t>
          </a:r>
          <a:endParaRPr lang="en-ZA" sz="2200" b="1" kern="1200" dirty="0"/>
        </a:p>
      </dsp:txBody>
      <dsp:txXfrm>
        <a:off x="25759" y="1803892"/>
        <a:ext cx="7092282" cy="476152"/>
      </dsp:txXfrm>
    </dsp:sp>
    <dsp:sp modelId="{4196D1FB-5EBD-4C87-A7BF-C17735B2EDCD}">
      <dsp:nvSpPr>
        <dsp:cNvPr id="0" name=""/>
        <dsp:cNvSpPr/>
      </dsp:nvSpPr>
      <dsp:spPr>
        <a:xfrm>
          <a:off x="0" y="2369163"/>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5. How we operate</a:t>
          </a:r>
          <a:endParaRPr lang="en-ZA" sz="2200" b="1" kern="1200" dirty="0"/>
        </a:p>
      </dsp:txBody>
      <dsp:txXfrm>
        <a:off x="25759" y="2394922"/>
        <a:ext cx="7092282" cy="476152"/>
      </dsp:txXfrm>
    </dsp:sp>
    <dsp:sp modelId="{AB2B8377-A0D7-4220-B52C-B913E51F1B9C}">
      <dsp:nvSpPr>
        <dsp:cNvPr id="0" name=""/>
        <dsp:cNvSpPr/>
      </dsp:nvSpPr>
      <dsp:spPr>
        <a:xfrm>
          <a:off x="0" y="2960193"/>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6. Competition Policy &amp; Corruption</a:t>
          </a:r>
          <a:endParaRPr lang="en-ZA" sz="2200" b="1" kern="1200" dirty="0"/>
        </a:p>
      </dsp:txBody>
      <dsp:txXfrm>
        <a:off x="25759" y="2985952"/>
        <a:ext cx="7092282" cy="476152"/>
      </dsp:txXfrm>
    </dsp:sp>
    <dsp:sp modelId="{440DA3E9-1C3B-4178-9D3D-566F8555A21D}">
      <dsp:nvSpPr>
        <dsp:cNvPr id="0" name=""/>
        <dsp:cNvSpPr/>
      </dsp:nvSpPr>
      <dsp:spPr>
        <a:xfrm>
          <a:off x="0" y="3551223"/>
          <a:ext cx="7143800" cy="52767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ZA" sz="2200" b="1" kern="1200" dirty="0" smtClean="0"/>
            <a:t>7. Birds of a feather…?</a:t>
          </a:r>
          <a:endParaRPr lang="en-ZA" sz="2200" b="1" kern="1200" dirty="0"/>
        </a:p>
      </dsp:txBody>
      <dsp:txXfrm>
        <a:off x="25759" y="3576982"/>
        <a:ext cx="7092282" cy="4761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8BD3B3-DE89-4949-BA82-A34BC0C15C93}">
      <dsp:nvSpPr>
        <dsp:cNvPr id="0" name=""/>
        <dsp:cNvSpPr/>
      </dsp:nvSpPr>
      <dsp:spPr>
        <a:xfrm>
          <a:off x="114381" y="4697"/>
          <a:ext cx="7200789" cy="1671647"/>
        </a:xfrm>
        <a:prstGeom prst="roundRect">
          <a:avLst>
            <a:gd name="adj" fmla="val 1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ZA" sz="3000" b="1" kern="1200" dirty="0" smtClean="0">
              <a:solidFill>
                <a:schemeClr val="tx1"/>
              </a:solidFill>
            </a:rPr>
            <a:t>The Government of Botswana through its Cabinet adopted the </a:t>
          </a:r>
          <a:r>
            <a:rPr lang="en-ZA" sz="3000" b="1" i="1" kern="1200" dirty="0" smtClean="0">
              <a:solidFill>
                <a:schemeClr val="tx1"/>
              </a:solidFill>
            </a:rPr>
            <a:t>National Competition Policy for Botswana </a:t>
          </a:r>
          <a:r>
            <a:rPr lang="en-ZA" sz="3000" b="1" kern="1200" dirty="0" smtClean="0">
              <a:solidFill>
                <a:schemeClr val="tx1"/>
              </a:solidFill>
            </a:rPr>
            <a:t>in July 2005</a:t>
          </a:r>
          <a:endParaRPr lang="en-ZA" sz="3000" kern="1200" dirty="0">
            <a:solidFill>
              <a:schemeClr val="tx1"/>
            </a:solidFill>
          </a:endParaRPr>
        </a:p>
      </dsp:txBody>
      <dsp:txXfrm>
        <a:off x="163342" y="53658"/>
        <a:ext cx="7102867" cy="1573725"/>
      </dsp:txXfrm>
    </dsp:sp>
    <dsp:sp modelId="{E7AFEEF6-53B7-4CA1-898B-C168DF8BF134}">
      <dsp:nvSpPr>
        <dsp:cNvPr id="0" name=""/>
        <dsp:cNvSpPr/>
      </dsp:nvSpPr>
      <dsp:spPr>
        <a:xfrm rot="5400000">
          <a:off x="3401342" y="1718136"/>
          <a:ext cx="626867" cy="752241"/>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endParaRPr lang="en-ZA" sz="3100" kern="1200">
            <a:solidFill>
              <a:schemeClr val="tx1"/>
            </a:solidFill>
          </a:endParaRPr>
        </a:p>
      </dsp:txBody>
      <dsp:txXfrm rot="-5400000">
        <a:off x="3489103" y="1780823"/>
        <a:ext cx="451345" cy="438807"/>
      </dsp:txXfrm>
    </dsp:sp>
    <dsp:sp modelId="{B6ABD150-6337-4B16-9FC0-5313D6767D3B}">
      <dsp:nvSpPr>
        <dsp:cNvPr id="0" name=""/>
        <dsp:cNvSpPr/>
      </dsp:nvSpPr>
      <dsp:spPr>
        <a:xfrm>
          <a:off x="371480" y="2512169"/>
          <a:ext cx="6686590" cy="2126603"/>
        </a:xfrm>
        <a:prstGeom prst="roundRect">
          <a:avLst>
            <a:gd name="adj" fmla="val 10000"/>
          </a:avLst>
        </a:prstGeom>
        <a:solidFill>
          <a:srgbClr val="FFD1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ZA" sz="2800" b="1" kern="1200" dirty="0" smtClean="0">
              <a:solidFill>
                <a:schemeClr val="tx1"/>
              </a:solidFill>
            </a:rPr>
            <a:t>The Policy was preceded by an </a:t>
          </a:r>
          <a:r>
            <a:rPr lang="en-ZA" sz="2800" b="1" i="1" kern="1200" dirty="0" smtClean="0">
              <a:solidFill>
                <a:schemeClr val="tx1"/>
              </a:solidFill>
            </a:rPr>
            <a:t>Economic Mapping Survey </a:t>
          </a:r>
          <a:r>
            <a:rPr lang="en-ZA" sz="2800" b="1" kern="1200" dirty="0" smtClean="0">
              <a:solidFill>
                <a:schemeClr val="tx1"/>
              </a:solidFill>
            </a:rPr>
            <a:t> (2002) that noted high levels of unemployment, increasing dominance of foreign firms in Botswana’s economy, </a:t>
          </a:r>
          <a:r>
            <a:rPr lang="en-ZA" sz="2800" b="1" kern="1200" dirty="0" err="1" smtClean="0">
              <a:solidFill>
                <a:schemeClr val="tx1"/>
              </a:solidFill>
            </a:rPr>
            <a:t>etc</a:t>
          </a:r>
          <a:r>
            <a:rPr lang="en-ZA" sz="2800" b="1" kern="1200" dirty="0" smtClean="0">
              <a:solidFill>
                <a:schemeClr val="tx1"/>
              </a:solidFill>
            </a:rPr>
            <a:t> </a:t>
          </a:r>
          <a:endParaRPr lang="en-ZA" sz="2800" b="1" kern="1200" dirty="0">
            <a:solidFill>
              <a:schemeClr val="tx1"/>
            </a:solidFill>
          </a:endParaRPr>
        </a:p>
      </dsp:txBody>
      <dsp:txXfrm>
        <a:off x="433766" y="2574455"/>
        <a:ext cx="6562018" cy="2002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90709-00E5-482F-8614-233BBD1BB00A}">
      <dsp:nvSpPr>
        <dsp:cNvPr id="0" name=""/>
        <dsp:cNvSpPr/>
      </dsp:nvSpPr>
      <dsp:spPr>
        <a:xfrm>
          <a:off x="0" y="5047"/>
          <a:ext cx="8229600" cy="3052152"/>
        </a:xfrm>
        <a:prstGeom prst="rect">
          <a:avLst/>
        </a:prstGeom>
        <a:solidFill>
          <a:schemeClr val="bg1"/>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120" bIns="71120" numCol="1" spcCol="1270" anchor="t" anchorCtr="0">
          <a:noAutofit/>
        </a:bodyPr>
        <a:lstStyle/>
        <a:p>
          <a:pPr lvl="0" algn="ctr" defTabSz="1244600" rtl="0">
            <a:lnSpc>
              <a:spcPct val="90000"/>
            </a:lnSpc>
            <a:spcBef>
              <a:spcPct val="0"/>
            </a:spcBef>
            <a:spcAft>
              <a:spcPct val="35000"/>
            </a:spcAft>
          </a:pPr>
          <a:r>
            <a:rPr lang="en-ZA" sz="2800" b="1" kern="1200" dirty="0" smtClean="0"/>
            <a:t>Arising from the Policy, the Government through its Parliament enacted the Competition Act in 2009 whose objectives in its preamble are to:</a:t>
          </a:r>
          <a:endParaRPr lang="en-GB" sz="2800" kern="1200" dirty="0"/>
        </a:p>
        <a:p>
          <a:pPr marL="285750" lvl="1" indent="-285750" algn="just" defTabSz="1244600" rtl="0">
            <a:lnSpc>
              <a:spcPct val="90000"/>
            </a:lnSpc>
            <a:spcBef>
              <a:spcPct val="0"/>
            </a:spcBef>
            <a:spcAft>
              <a:spcPct val="15000"/>
            </a:spcAft>
            <a:buChar char="••"/>
          </a:pPr>
          <a:r>
            <a:rPr lang="en-ZA" sz="2800" b="1" kern="1200" dirty="0" smtClean="0"/>
            <a:t>Establish the Competition Authority</a:t>
          </a:r>
          <a:endParaRPr lang="en-GB" sz="2800" kern="1200" dirty="0"/>
        </a:p>
        <a:p>
          <a:pPr marL="285750" lvl="1" indent="-285750" algn="just" defTabSz="1244600" rtl="0">
            <a:lnSpc>
              <a:spcPct val="90000"/>
            </a:lnSpc>
            <a:spcBef>
              <a:spcPct val="0"/>
            </a:spcBef>
            <a:spcAft>
              <a:spcPct val="15000"/>
            </a:spcAft>
            <a:buChar char="••"/>
          </a:pPr>
          <a:r>
            <a:rPr lang="en-ZA" sz="2800" b="1" kern="1200" dirty="0" smtClean="0"/>
            <a:t>Outline its mandate</a:t>
          </a:r>
          <a:endParaRPr lang="en-GB" sz="2800" kern="1200" dirty="0"/>
        </a:p>
        <a:p>
          <a:pPr marL="285750" lvl="1" indent="-285750" algn="just" defTabSz="1244600" rtl="0">
            <a:lnSpc>
              <a:spcPct val="90000"/>
            </a:lnSpc>
            <a:spcBef>
              <a:spcPct val="0"/>
            </a:spcBef>
            <a:spcAft>
              <a:spcPct val="15000"/>
            </a:spcAft>
            <a:buChar char="••"/>
          </a:pPr>
          <a:r>
            <a:rPr lang="en-ZA" sz="2800" b="1" kern="1200" dirty="0" smtClean="0"/>
            <a:t>Regulate competition in the economy</a:t>
          </a:r>
          <a:endParaRPr lang="en-GB" sz="2800" kern="1200" dirty="0"/>
        </a:p>
      </dsp:txBody>
      <dsp:txXfrm>
        <a:off x="0" y="5047"/>
        <a:ext cx="8229600" cy="3052152"/>
      </dsp:txXfrm>
    </dsp:sp>
    <dsp:sp modelId="{694A1524-F76A-44EB-901E-53AA8DA59E0F}">
      <dsp:nvSpPr>
        <dsp:cNvPr id="0" name=""/>
        <dsp:cNvSpPr/>
      </dsp:nvSpPr>
      <dsp:spPr>
        <a:xfrm>
          <a:off x="0" y="3209806"/>
          <a:ext cx="8229600" cy="2401769"/>
        </a:xfrm>
        <a:prstGeom prst="ellipse">
          <a:avLst/>
        </a:prstGeom>
        <a:solidFill>
          <a:srgbClr val="CCFF9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ctr" defTabSz="1155700" rtl="0">
            <a:lnSpc>
              <a:spcPct val="90000"/>
            </a:lnSpc>
            <a:spcBef>
              <a:spcPct val="0"/>
            </a:spcBef>
            <a:spcAft>
              <a:spcPct val="35000"/>
            </a:spcAft>
          </a:pPr>
          <a:r>
            <a:rPr lang="en-GB" sz="2600" b="1" kern="1200" dirty="0" smtClean="0"/>
            <a:t>This is not unique to Botswana as such exist in over 130 countries, including </a:t>
          </a:r>
          <a:r>
            <a:rPr lang="en-GB" sz="2600" b="1" kern="1200" dirty="0" err="1" smtClean="0"/>
            <a:t>BRICS</a:t>
          </a:r>
          <a:r>
            <a:rPr lang="en-GB" sz="2600" b="1" kern="1200" dirty="0" smtClean="0"/>
            <a:t>, USA, EU, Egypt, Israel, Japan, Mauritius, Namibia, Zambia, Zimbabwe , </a:t>
          </a:r>
          <a:r>
            <a:rPr lang="en-GB" sz="2600" b="1" kern="1200" dirty="0" err="1" smtClean="0"/>
            <a:t>etc</a:t>
          </a:r>
          <a:endParaRPr lang="en-GB" sz="2600" kern="1200" dirty="0"/>
        </a:p>
      </dsp:txBody>
      <dsp:txXfrm>
        <a:off x="1205197" y="3561537"/>
        <a:ext cx="5819206" cy="16983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293B7-C445-4A82-AE85-F7986CD48718}">
      <dsp:nvSpPr>
        <dsp:cNvPr id="0" name=""/>
        <dsp:cNvSpPr/>
      </dsp:nvSpPr>
      <dsp:spPr>
        <a:xfrm>
          <a:off x="142257" y="284"/>
          <a:ext cx="3451848" cy="2071109"/>
        </a:xfrm>
        <a:prstGeom prst="roundRect">
          <a:avLst>
            <a:gd name="adj" fmla="val 10000"/>
          </a:avLst>
        </a:prstGeom>
        <a:solidFill>
          <a:schemeClr val="accent5">
            <a:lumMod val="20000"/>
            <a:lumOff val="8000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ZA" sz="3200" b="1" kern="1200" baseline="0" dirty="0" smtClean="0"/>
            <a:t>THE COMPETITION AUTHORITY </a:t>
          </a:r>
          <a:r>
            <a:rPr lang="en-ZA" sz="2400" b="1" kern="1200" baseline="0" dirty="0" smtClean="0"/>
            <a:t>IS</a:t>
          </a:r>
          <a:endParaRPr lang="en-ZA" sz="2400" b="1" kern="1200" baseline="0" dirty="0"/>
        </a:p>
      </dsp:txBody>
      <dsp:txXfrm>
        <a:off x="202918" y="60945"/>
        <a:ext cx="3330526" cy="1949787"/>
      </dsp:txXfrm>
    </dsp:sp>
    <dsp:sp modelId="{D78A3BA6-30CA-4C8C-A98B-F93CD31119F4}">
      <dsp:nvSpPr>
        <dsp:cNvPr id="0" name=""/>
        <dsp:cNvSpPr/>
      </dsp:nvSpPr>
      <dsp:spPr>
        <a:xfrm>
          <a:off x="3897868" y="607809"/>
          <a:ext cx="731791" cy="856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ZA" sz="3600" b="1" kern="1200"/>
        </a:p>
      </dsp:txBody>
      <dsp:txXfrm>
        <a:off x="3897868" y="779021"/>
        <a:ext cx="512254" cy="513634"/>
      </dsp:txXfrm>
    </dsp:sp>
    <dsp:sp modelId="{9D937137-5FC5-45C7-A6B8-9C47976CED1E}">
      <dsp:nvSpPr>
        <dsp:cNvPr id="0" name=""/>
        <dsp:cNvSpPr/>
      </dsp:nvSpPr>
      <dsp:spPr>
        <a:xfrm>
          <a:off x="4974845" y="284"/>
          <a:ext cx="3451848" cy="207110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ZA" sz="3200" b="1" kern="1200" dirty="0" smtClean="0"/>
            <a:t>A</a:t>
          </a:r>
        </a:p>
        <a:p>
          <a:pPr lvl="0" algn="ctr" defTabSz="1422400" rtl="0">
            <a:lnSpc>
              <a:spcPct val="90000"/>
            </a:lnSpc>
            <a:spcBef>
              <a:spcPct val="0"/>
            </a:spcBef>
            <a:spcAft>
              <a:spcPct val="35000"/>
            </a:spcAft>
          </a:pPr>
          <a:r>
            <a:rPr lang="en-ZA" sz="3200" b="1" kern="1200" dirty="0" smtClean="0"/>
            <a:t>Govt</a:t>
          </a:r>
        </a:p>
        <a:p>
          <a:pPr lvl="0" algn="ctr" defTabSz="1422400" rtl="0">
            <a:lnSpc>
              <a:spcPct val="90000"/>
            </a:lnSpc>
            <a:spcBef>
              <a:spcPct val="0"/>
            </a:spcBef>
            <a:spcAft>
              <a:spcPct val="35000"/>
            </a:spcAft>
          </a:pPr>
          <a:r>
            <a:rPr lang="en-ZA" sz="3200" b="1" kern="1200" dirty="0" smtClean="0"/>
            <a:t>Agency</a:t>
          </a:r>
          <a:endParaRPr lang="en-ZA" sz="3200" b="1" kern="1200" dirty="0"/>
        </a:p>
      </dsp:txBody>
      <dsp:txXfrm>
        <a:off x="5035506" y="60945"/>
        <a:ext cx="3330526" cy="1949787"/>
      </dsp:txXfrm>
    </dsp:sp>
    <dsp:sp modelId="{34FA492E-DF62-4DF2-A5A4-A5DA8B76FA86}">
      <dsp:nvSpPr>
        <dsp:cNvPr id="0" name=""/>
        <dsp:cNvSpPr/>
      </dsp:nvSpPr>
      <dsp:spPr>
        <a:xfrm rot="5400000">
          <a:off x="6334873" y="2313022"/>
          <a:ext cx="731791" cy="856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ZA" sz="3600" b="1" kern="1200"/>
        </a:p>
      </dsp:txBody>
      <dsp:txXfrm rot="-5400000">
        <a:off x="6443952" y="2375156"/>
        <a:ext cx="513634" cy="512254"/>
      </dsp:txXfrm>
    </dsp:sp>
    <dsp:sp modelId="{9B6E4618-1332-4287-9A0C-B5556A4CF3B4}">
      <dsp:nvSpPr>
        <dsp:cNvPr id="0" name=""/>
        <dsp:cNvSpPr/>
      </dsp:nvSpPr>
      <dsp:spPr>
        <a:xfrm>
          <a:off x="4974845" y="3452132"/>
          <a:ext cx="3451848" cy="207110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ZA" sz="3000" b="1" kern="1200" dirty="0" smtClean="0"/>
            <a:t>Guided By</a:t>
          </a:r>
        </a:p>
        <a:p>
          <a:pPr lvl="0" algn="ctr" defTabSz="1333500" rtl="0">
            <a:lnSpc>
              <a:spcPct val="90000"/>
            </a:lnSpc>
            <a:spcBef>
              <a:spcPct val="0"/>
            </a:spcBef>
            <a:spcAft>
              <a:spcPct val="35000"/>
            </a:spcAft>
          </a:pPr>
          <a:r>
            <a:rPr lang="en-ZA" sz="3000" b="1" kern="1200" dirty="0" smtClean="0"/>
            <a:t>Other over-arching National Policies</a:t>
          </a:r>
          <a:endParaRPr lang="en-ZA" sz="3000" b="1" kern="1200" dirty="0"/>
        </a:p>
      </dsp:txBody>
      <dsp:txXfrm>
        <a:off x="5035506" y="3512793"/>
        <a:ext cx="3330526" cy="1949787"/>
      </dsp:txXfrm>
    </dsp:sp>
    <dsp:sp modelId="{9EEEABBB-2595-4461-9A8C-CEEF55795B63}">
      <dsp:nvSpPr>
        <dsp:cNvPr id="0" name=""/>
        <dsp:cNvSpPr/>
      </dsp:nvSpPr>
      <dsp:spPr>
        <a:xfrm rot="10800000">
          <a:off x="3939291" y="4059657"/>
          <a:ext cx="731791" cy="8560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ZA" sz="3600" b="1" kern="1200"/>
        </a:p>
      </dsp:txBody>
      <dsp:txXfrm rot="10800000">
        <a:off x="4158828" y="4230869"/>
        <a:ext cx="512254" cy="513634"/>
      </dsp:txXfrm>
    </dsp:sp>
    <dsp:sp modelId="{A3F8ED3C-1050-4960-9DE4-0E7E90D3622A}">
      <dsp:nvSpPr>
        <dsp:cNvPr id="0" name=""/>
        <dsp:cNvSpPr/>
      </dsp:nvSpPr>
      <dsp:spPr>
        <a:xfrm>
          <a:off x="142257" y="3452132"/>
          <a:ext cx="3451848" cy="207110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ZA" sz="3200" b="1" kern="1200" dirty="0" smtClean="0"/>
            <a:t>Accountable </a:t>
          </a:r>
        </a:p>
        <a:p>
          <a:pPr lvl="0" algn="ctr" defTabSz="1422400" rtl="0">
            <a:lnSpc>
              <a:spcPct val="90000"/>
            </a:lnSpc>
            <a:spcBef>
              <a:spcPct val="0"/>
            </a:spcBef>
            <a:spcAft>
              <a:spcPct val="35000"/>
            </a:spcAft>
          </a:pPr>
          <a:r>
            <a:rPr lang="en-ZA" sz="3200" b="1" kern="1200" dirty="0" smtClean="0"/>
            <a:t>to Govt through the Minister</a:t>
          </a:r>
        </a:p>
      </dsp:txBody>
      <dsp:txXfrm>
        <a:off x="202918" y="3512793"/>
        <a:ext cx="3330526" cy="19497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44C3B-5252-42D5-AE34-141ECB285DCF}">
      <dsp:nvSpPr>
        <dsp:cNvPr id="0" name=""/>
        <dsp:cNvSpPr/>
      </dsp:nvSpPr>
      <dsp:spPr>
        <a:xfrm>
          <a:off x="0" y="922434"/>
          <a:ext cx="7643866" cy="4578291"/>
        </a:xfrm>
        <a:prstGeom prst="rect">
          <a:avLst/>
        </a:prstGeom>
        <a:blipFill rotWithShape="0">
          <a:blip xmlns:r="http://schemas.openxmlformats.org/officeDocument/2006/relationships" r:embed="rId1"/>
          <a:stretch>
            <a:fillRect/>
          </a:stretch>
        </a:blip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EF96A1B-27F3-4B35-9BC9-AC6A5937C94B}">
      <dsp:nvSpPr>
        <dsp:cNvPr id="0" name=""/>
        <dsp:cNvSpPr/>
      </dsp:nvSpPr>
      <dsp:spPr>
        <a:xfrm>
          <a:off x="329828" y="0"/>
          <a:ext cx="7266186" cy="63239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2244" tIns="0" rIns="202244" bIns="0" numCol="1" spcCol="1270" anchor="ctr" anchorCtr="0">
          <a:noAutofit/>
        </a:bodyPr>
        <a:lstStyle/>
        <a:p>
          <a:pPr lvl="0" algn="l" defTabSz="1333500">
            <a:lnSpc>
              <a:spcPct val="90000"/>
            </a:lnSpc>
            <a:spcBef>
              <a:spcPct val="0"/>
            </a:spcBef>
            <a:spcAft>
              <a:spcPct val="35000"/>
            </a:spcAft>
          </a:pPr>
          <a:r>
            <a:rPr lang="en-ZA" sz="3000" b="1" kern="1200" dirty="0" smtClean="0">
              <a:solidFill>
                <a:schemeClr val="tx1"/>
              </a:solidFill>
            </a:rPr>
            <a:t>2. WHY PROTECT COMPETITION?  </a:t>
          </a:r>
          <a:endParaRPr lang="en-ZA" sz="3000" b="1" kern="1200" dirty="0"/>
        </a:p>
      </dsp:txBody>
      <dsp:txXfrm>
        <a:off x="360699" y="30871"/>
        <a:ext cx="7204444" cy="5706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4F1E8-0FEB-4F58-8A85-8A34EBC1111A}">
      <dsp:nvSpPr>
        <dsp:cNvPr id="0" name=""/>
        <dsp:cNvSpPr/>
      </dsp:nvSpPr>
      <dsp:spPr>
        <a:xfrm>
          <a:off x="2071707" y="64"/>
          <a:ext cx="3429013" cy="2578674"/>
        </a:xfrm>
        <a:prstGeom prst="rect">
          <a:avLst/>
        </a:prstGeom>
        <a:solidFill>
          <a:srgbClr val="FFC0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ZA" sz="2800" b="1" kern="1200" dirty="0" smtClean="0"/>
            <a:t>UN SET of Principles &amp; Rules on Competition</a:t>
          </a:r>
          <a:endParaRPr lang="en-ZA" sz="2800" b="1" kern="1200" dirty="0"/>
        </a:p>
      </dsp:txBody>
      <dsp:txXfrm>
        <a:off x="2071707" y="64"/>
        <a:ext cx="3429013" cy="2578674"/>
      </dsp:txXfrm>
    </dsp:sp>
    <dsp:sp modelId="{5E210B02-90C1-4259-9179-499E1E83442F}">
      <dsp:nvSpPr>
        <dsp:cNvPr id="0" name=""/>
        <dsp:cNvSpPr/>
      </dsp:nvSpPr>
      <dsp:spPr>
        <a:xfrm>
          <a:off x="96213" y="2707672"/>
          <a:ext cx="7380000" cy="2578674"/>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b="1" i="1" kern="1200" dirty="0" smtClean="0"/>
            <a:t>… States, in their control of restrictive business practices, </a:t>
          </a:r>
          <a:r>
            <a:rPr lang="en-US" sz="2800" b="1" i="1" u="sng" kern="1200" dirty="0" smtClean="0"/>
            <a:t>should ensure treatment of enterprises which is fair, equitable, on the same basis to all enterprises, and in accordance with established procedures of law</a:t>
          </a:r>
          <a:r>
            <a:rPr lang="en-US" sz="2800" b="1" i="1" kern="1200" dirty="0" smtClean="0"/>
            <a:t>. The laws and regulations should be publicly and readily available</a:t>
          </a:r>
        </a:p>
      </dsp:txBody>
      <dsp:txXfrm>
        <a:off x="96213" y="2707672"/>
        <a:ext cx="7380000" cy="25786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51AB7-0E90-4B1B-AEEB-A2F1AC5BBB56}">
      <dsp:nvSpPr>
        <dsp:cNvPr id="0" name=""/>
        <dsp:cNvSpPr/>
      </dsp:nvSpPr>
      <dsp:spPr>
        <a:xfrm>
          <a:off x="0" y="0"/>
          <a:ext cx="6995160" cy="1722320"/>
        </a:xfrm>
        <a:prstGeom prst="roundRect">
          <a:avLst>
            <a:gd name="adj" fmla="val 10000"/>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CH" sz="2400" b="1" kern="1200" smtClean="0"/>
            <a:t>Monopoly markets are slow to innovate and adapt to new ways of doing business</a:t>
          </a:r>
          <a:endParaRPr lang="en-GB" sz="2400" kern="1200"/>
        </a:p>
      </dsp:txBody>
      <dsp:txXfrm>
        <a:off x="50445" y="50445"/>
        <a:ext cx="5136641" cy="1621430"/>
      </dsp:txXfrm>
    </dsp:sp>
    <dsp:sp modelId="{D466A248-20C1-4057-B2ED-69514C479DF3}">
      <dsp:nvSpPr>
        <dsp:cNvPr id="0" name=""/>
        <dsp:cNvSpPr/>
      </dsp:nvSpPr>
      <dsp:spPr>
        <a:xfrm>
          <a:off x="617219" y="2009374"/>
          <a:ext cx="6995160" cy="1722320"/>
        </a:xfrm>
        <a:prstGeom prst="roundRect">
          <a:avLst>
            <a:gd name="adj" fmla="val 10000"/>
          </a:avLst>
        </a:prstGeom>
        <a:solidFill>
          <a:schemeClr val="accent2">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CH" sz="2400" b="1" kern="1200" smtClean="0"/>
            <a:t>A National Competition policy will assist the Government and all its agents to ensure fair business opportunities for both foreign and local firms. </a:t>
          </a:r>
          <a:endParaRPr lang="en-GB" sz="2400" kern="1200"/>
        </a:p>
      </dsp:txBody>
      <dsp:txXfrm>
        <a:off x="667664" y="2059819"/>
        <a:ext cx="5157541" cy="1621430"/>
      </dsp:txXfrm>
    </dsp:sp>
    <dsp:sp modelId="{655BEDD6-155E-4D9F-AEA9-9173AD5D3405}">
      <dsp:nvSpPr>
        <dsp:cNvPr id="0" name=""/>
        <dsp:cNvSpPr/>
      </dsp:nvSpPr>
      <dsp:spPr>
        <a:xfrm>
          <a:off x="1234439" y="4018748"/>
          <a:ext cx="6995160" cy="1722320"/>
        </a:xfrm>
        <a:prstGeom prst="roundRect">
          <a:avLst>
            <a:gd name="adj" fmla="val 10000"/>
          </a:avLst>
        </a:prstGeom>
        <a:solidFill>
          <a:srgbClr val="FFFF9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CH" sz="2400" b="1" kern="1200" dirty="0" smtClean="0"/>
            <a:t>Competition </a:t>
          </a:r>
          <a:r>
            <a:rPr lang="fr-CH" sz="2400" b="1" kern="1200" dirty="0" err="1" smtClean="0"/>
            <a:t>policy</a:t>
          </a:r>
          <a:r>
            <a:rPr lang="fr-CH" sz="2400" b="1" kern="1200" dirty="0" smtClean="0"/>
            <a:t> &amp; </a:t>
          </a:r>
          <a:r>
            <a:rPr lang="fr-CH" sz="2400" b="1" kern="1200" dirty="0" err="1" smtClean="0"/>
            <a:t>law</a:t>
          </a:r>
          <a:r>
            <a:rPr lang="fr-CH" sz="2400" b="1" kern="1200" dirty="0" smtClean="0"/>
            <a:t> </a:t>
          </a:r>
          <a:r>
            <a:rPr lang="fr-CH" sz="2400" b="1" kern="1200" dirty="0" err="1" smtClean="0"/>
            <a:t>provides</a:t>
          </a:r>
          <a:r>
            <a:rPr lang="fr-CH" sz="2400" b="1" kern="1200" dirty="0" smtClean="0"/>
            <a:t> a set of </a:t>
          </a:r>
          <a:r>
            <a:rPr lang="fr-CH" sz="2400" b="1" kern="1200" dirty="0" err="1" smtClean="0"/>
            <a:t>rules</a:t>
          </a:r>
          <a:r>
            <a:rPr lang="fr-CH" sz="2400" b="1" kern="1200" dirty="0" smtClean="0"/>
            <a:t> and </a:t>
          </a:r>
          <a:r>
            <a:rPr lang="fr-CH" sz="2400" b="1" kern="1200" dirty="0" err="1" smtClean="0"/>
            <a:t>principles</a:t>
          </a:r>
          <a:r>
            <a:rPr lang="fr-CH" sz="2400" b="1" kern="1200" dirty="0" smtClean="0"/>
            <a:t> </a:t>
          </a:r>
          <a:r>
            <a:rPr lang="fr-CH" sz="2400" b="1" kern="1200" dirty="0" err="1" smtClean="0"/>
            <a:t>that</a:t>
          </a:r>
          <a:r>
            <a:rPr lang="fr-CH" sz="2400" b="1" kern="1200" dirty="0" smtClean="0"/>
            <a:t> are not </a:t>
          </a:r>
          <a:r>
            <a:rPr lang="fr-CH" sz="2400" b="1" kern="1200" dirty="0" err="1" smtClean="0"/>
            <a:t>based</a:t>
          </a:r>
          <a:r>
            <a:rPr lang="fr-CH" sz="2400" b="1" kern="1200" dirty="0" smtClean="0"/>
            <a:t> on </a:t>
          </a:r>
          <a:r>
            <a:rPr lang="fr-CH" sz="2400" b="1" kern="1200" dirty="0" err="1" smtClean="0"/>
            <a:t>privilege</a:t>
          </a:r>
          <a:r>
            <a:rPr lang="fr-CH" sz="2400" b="1" kern="1200" dirty="0" smtClean="0"/>
            <a:t> but </a:t>
          </a:r>
          <a:r>
            <a:rPr lang="fr-CH" sz="2400" b="1" kern="1200" dirty="0" err="1" smtClean="0"/>
            <a:t>conducive</a:t>
          </a:r>
          <a:r>
            <a:rPr lang="fr-CH" sz="2400" b="1" kern="1200" dirty="0" smtClean="0"/>
            <a:t> to and responsive to </a:t>
          </a:r>
          <a:r>
            <a:rPr lang="fr-CH" sz="2400" b="1" kern="1200" dirty="0" err="1" smtClean="0"/>
            <a:t>leveled-ground</a:t>
          </a:r>
          <a:r>
            <a:rPr lang="fr-CH" sz="2400" b="1" kern="1200" dirty="0" smtClean="0"/>
            <a:t> or </a:t>
          </a:r>
          <a:r>
            <a:rPr lang="fr-CH" sz="2400" b="1" kern="1200" dirty="0" err="1" smtClean="0"/>
            <a:t>fair</a:t>
          </a:r>
          <a:r>
            <a:rPr lang="fr-CH" sz="2400" b="1" kern="1200" dirty="0" smtClean="0"/>
            <a:t> </a:t>
          </a:r>
          <a:r>
            <a:rPr lang="fr-CH" sz="2400" b="1" kern="1200" dirty="0" err="1" smtClean="0"/>
            <a:t>competition</a:t>
          </a:r>
          <a:endParaRPr lang="en-GB" sz="2400" kern="1200" dirty="0"/>
        </a:p>
      </dsp:txBody>
      <dsp:txXfrm>
        <a:off x="1284884" y="4069193"/>
        <a:ext cx="5157541" cy="1621430"/>
      </dsp:txXfrm>
    </dsp:sp>
    <dsp:sp modelId="{A47F3BFD-5885-420F-A9FD-F3FA76AD7259}">
      <dsp:nvSpPr>
        <dsp:cNvPr id="0" name=""/>
        <dsp:cNvSpPr/>
      </dsp:nvSpPr>
      <dsp:spPr>
        <a:xfrm>
          <a:off x="5875651" y="1306093"/>
          <a:ext cx="1119508" cy="1119508"/>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a:p>
      </dsp:txBody>
      <dsp:txXfrm>
        <a:off x="6127540" y="1306093"/>
        <a:ext cx="615730" cy="842430"/>
      </dsp:txXfrm>
    </dsp:sp>
    <dsp:sp modelId="{24D65A8E-99EC-410F-82F0-B1376B1899AD}">
      <dsp:nvSpPr>
        <dsp:cNvPr id="0" name=""/>
        <dsp:cNvSpPr/>
      </dsp:nvSpPr>
      <dsp:spPr>
        <a:xfrm>
          <a:off x="6492871" y="3303985"/>
          <a:ext cx="1119508" cy="1119508"/>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a:p>
      </dsp:txBody>
      <dsp:txXfrm>
        <a:off x="6744760" y="3303985"/>
        <a:ext cx="615730" cy="8424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D3DD3-8BC2-4645-AA94-A95043C432A0}">
      <dsp:nvSpPr>
        <dsp:cNvPr id="0" name=""/>
        <dsp:cNvSpPr/>
      </dsp:nvSpPr>
      <dsp:spPr>
        <a:xfrm>
          <a:off x="2334579" y="142429"/>
          <a:ext cx="3547371" cy="2946811"/>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en-GB" sz="3200" b="1" kern="1200" dirty="0" smtClean="0"/>
            <a:t>Transparency</a:t>
          </a:r>
          <a:endParaRPr lang="en-ZA" sz="3200" kern="1200" dirty="0"/>
        </a:p>
      </dsp:txBody>
      <dsp:txXfrm>
        <a:off x="2807562" y="658121"/>
        <a:ext cx="2601405" cy="1326065"/>
      </dsp:txXfrm>
    </dsp:sp>
    <dsp:sp modelId="{10F6F356-FC7D-4B16-A32D-BF1B56679194}">
      <dsp:nvSpPr>
        <dsp:cNvPr id="0" name=""/>
        <dsp:cNvSpPr/>
      </dsp:nvSpPr>
      <dsp:spPr>
        <a:xfrm>
          <a:off x="3626162" y="1984186"/>
          <a:ext cx="3845500" cy="2946811"/>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en-ZA" sz="3200" b="1" kern="1200" dirty="0" smtClean="0"/>
            <a:t>Non-</a:t>
          </a:r>
          <a:r>
            <a:rPr lang="en-ZA" sz="3200" b="1" kern="1200" dirty="0" err="1" smtClean="0"/>
            <a:t>Discrimina</a:t>
          </a:r>
          <a:r>
            <a:rPr lang="en-ZA" sz="3200" b="1" kern="1200" dirty="0" smtClean="0"/>
            <a:t>-</a:t>
          </a:r>
          <a:r>
            <a:rPr lang="en-ZA" sz="3200" b="1" kern="1200" dirty="0" err="1" smtClean="0"/>
            <a:t>tion</a:t>
          </a:r>
          <a:endParaRPr lang="en-ZA" sz="3200" b="1" kern="1200" dirty="0"/>
        </a:p>
      </dsp:txBody>
      <dsp:txXfrm>
        <a:off x="4802244" y="2745445"/>
        <a:ext cx="2307300" cy="1620746"/>
      </dsp:txXfrm>
    </dsp:sp>
    <dsp:sp modelId="{5BEA64BC-D697-47C9-BE90-83F97A68529E}">
      <dsp:nvSpPr>
        <dsp:cNvPr id="0" name=""/>
        <dsp:cNvSpPr/>
      </dsp:nvSpPr>
      <dsp:spPr>
        <a:xfrm>
          <a:off x="1135276" y="1984186"/>
          <a:ext cx="3819362" cy="2946811"/>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en-GB" sz="3200" b="1" kern="1200" dirty="0" smtClean="0"/>
            <a:t>Procedural fairness</a:t>
          </a:r>
          <a:endParaRPr lang="en-ZA" sz="3200" kern="1200" dirty="0"/>
        </a:p>
      </dsp:txBody>
      <dsp:txXfrm>
        <a:off x="1494933" y="2745445"/>
        <a:ext cx="2291617" cy="16207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113" cy="497911"/>
          </a:xfrm>
          <a:prstGeom prst="rect">
            <a:avLst/>
          </a:prstGeom>
        </p:spPr>
        <p:txBody>
          <a:bodyPr vert="horz" lIns="90014" tIns="45007" rIns="90014" bIns="45007" rtlCol="0"/>
          <a:lstStyle>
            <a:lvl1pPr algn="l">
              <a:defRPr sz="1200"/>
            </a:lvl1pPr>
          </a:lstStyle>
          <a:p>
            <a:pPr>
              <a:defRPr/>
            </a:pPr>
            <a:endParaRPr lang="en-ZA"/>
          </a:p>
        </p:txBody>
      </p:sp>
      <p:sp>
        <p:nvSpPr>
          <p:cNvPr id="3" name="Date Placeholder 2"/>
          <p:cNvSpPr>
            <a:spLocks noGrp="1"/>
          </p:cNvSpPr>
          <p:nvPr>
            <p:ph type="dt" sz="quarter" idx="1"/>
          </p:nvPr>
        </p:nvSpPr>
        <p:spPr>
          <a:xfrm>
            <a:off x="3830499" y="0"/>
            <a:ext cx="2929113" cy="497911"/>
          </a:xfrm>
          <a:prstGeom prst="rect">
            <a:avLst/>
          </a:prstGeom>
        </p:spPr>
        <p:txBody>
          <a:bodyPr vert="horz" lIns="90014" tIns="45007" rIns="90014" bIns="45007" rtlCol="0"/>
          <a:lstStyle>
            <a:lvl1pPr algn="r">
              <a:defRPr sz="1200"/>
            </a:lvl1pPr>
          </a:lstStyle>
          <a:p>
            <a:pPr>
              <a:defRPr/>
            </a:pPr>
            <a:fld id="{89EDA9DA-3F55-40B3-B49E-5F5870AA2DBB}" type="datetimeFigureOut">
              <a:rPr lang="en-ZA"/>
              <a:pPr>
                <a:defRPr/>
              </a:pPr>
              <a:t>2014/12/11</a:t>
            </a:fld>
            <a:endParaRPr lang="en-ZA"/>
          </a:p>
        </p:txBody>
      </p:sp>
      <p:sp>
        <p:nvSpPr>
          <p:cNvPr id="4" name="Footer Placeholder 3"/>
          <p:cNvSpPr>
            <a:spLocks noGrp="1"/>
          </p:cNvSpPr>
          <p:nvPr>
            <p:ph type="ftr" sz="quarter" idx="2"/>
          </p:nvPr>
        </p:nvSpPr>
        <p:spPr>
          <a:xfrm>
            <a:off x="0" y="9443032"/>
            <a:ext cx="2929113" cy="497911"/>
          </a:xfrm>
          <a:prstGeom prst="rect">
            <a:avLst/>
          </a:prstGeom>
        </p:spPr>
        <p:txBody>
          <a:bodyPr vert="horz" lIns="90014" tIns="45007" rIns="90014" bIns="45007" rtlCol="0" anchor="b"/>
          <a:lstStyle>
            <a:lvl1pPr algn="l">
              <a:defRPr sz="1200"/>
            </a:lvl1pPr>
          </a:lstStyle>
          <a:p>
            <a:pPr>
              <a:defRPr/>
            </a:pPr>
            <a:endParaRPr lang="en-ZA"/>
          </a:p>
        </p:txBody>
      </p:sp>
      <p:sp>
        <p:nvSpPr>
          <p:cNvPr id="5" name="Slide Number Placeholder 4"/>
          <p:cNvSpPr>
            <a:spLocks noGrp="1"/>
          </p:cNvSpPr>
          <p:nvPr>
            <p:ph type="sldNum" sz="quarter" idx="3"/>
          </p:nvPr>
        </p:nvSpPr>
        <p:spPr>
          <a:xfrm>
            <a:off x="3830499" y="9443032"/>
            <a:ext cx="2929113" cy="497911"/>
          </a:xfrm>
          <a:prstGeom prst="rect">
            <a:avLst/>
          </a:prstGeom>
        </p:spPr>
        <p:txBody>
          <a:bodyPr vert="horz" lIns="90014" tIns="45007" rIns="90014" bIns="45007" rtlCol="0" anchor="b"/>
          <a:lstStyle>
            <a:lvl1pPr algn="r">
              <a:defRPr sz="1200"/>
            </a:lvl1pPr>
          </a:lstStyle>
          <a:p>
            <a:pPr>
              <a:defRPr/>
            </a:pPr>
            <a:fld id="{71AF973B-27BE-4EB0-B830-C4E4C8897201}" type="slidenum">
              <a:rPr lang="en-ZA"/>
              <a:pPr>
                <a:defRPr/>
              </a:pPr>
              <a:t>‹#›</a:t>
            </a:fld>
            <a:endParaRPr lang="en-ZA"/>
          </a:p>
        </p:txBody>
      </p:sp>
    </p:spTree>
    <p:extLst>
      <p:ext uri="{BB962C8B-B14F-4D97-AF65-F5344CB8AC3E}">
        <p14:creationId xmlns:p14="http://schemas.microsoft.com/office/powerpoint/2010/main" val="1872079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113" cy="497911"/>
          </a:xfrm>
          <a:prstGeom prst="rect">
            <a:avLst/>
          </a:prstGeom>
        </p:spPr>
        <p:txBody>
          <a:bodyPr vert="horz" lIns="90014" tIns="45007" rIns="90014" bIns="45007" rtlCol="0"/>
          <a:lstStyle>
            <a:lvl1pPr algn="l">
              <a:defRPr sz="1200"/>
            </a:lvl1pPr>
          </a:lstStyle>
          <a:p>
            <a:endParaRPr lang="en-ZA"/>
          </a:p>
        </p:txBody>
      </p:sp>
      <p:sp>
        <p:nvSpPr>
          <p:cNvPr id="3" name="Date Placeholder 2"/>
          <p:cNvSpPr>
            <a:spLocks noGrp="1"/>
          </p:cNvSpPr>
          <p:nvPr>
            <p:ph type="dt" idx="1"/>
          </p:nvPr>
        </p:nvSpPr>
        <p:spPr>
          <a:xfrm>
            <a:off x="3830499" y="0"/>
            <a:ext cx="2929113" cy="497911"/>
          </a:xfrm>
          <a:prstGeom prst="rect">
            <a:avLst/>
          </a:prstGeom>
        </p:spPr>
        <p:txBody>
          <a:bodyPr vert="horz" lIns="90014" tIns="45007" rIns="90014" bIns="45007" rtlCol="0"/>
          <a:lstStyle>
            <a:lvl1pPr algn="r">
              <a:defRPr sz="1200"/>
            </a:lvl1pPr>
          </a:lstStyle>
          <a:p>
            <a:fld id="{0A3EDD7C-88E0-42EB-9CB4-C1D77A2C6813}" type="datetimeFigureOut">
              <a:rPr lang="en-US" smtClean="0"/>
              <a:pPr/>
              <a:t>12/11/2014</a:t>
            </a:fld>
            <a:endParaRPr lang="en-ZA"/>
          </a:p>
        </p:txBody>
      </p:sp>
      <p:sp>
        <p:nvSpPr>
          <p:cNvPr id="4" name="Slide Image Placeholder 3"/>
          <p:cNvSpPr>
            <a:spLocks noGrp="1" noRot="1" noChangeAspect="1"/>
          </p:cNvSpPr>
          <p:nvPr>
            <p:ph type="sldImg" idx="2"/>
          </p:nvPr>
        </p:nvSpPr>
        <p:spPr>
          <a:xfrm>
            <a:off x="895350" y="746125"/>
            <a:ext cx="4970463" cy="3729038"/>
          </a:xfrm>
          <a:prstGeom prst="rect">
            <a:avLst/>
          </a:prstGeom>
          <a:noFill/>
          <a:ln w="12700">
            <a:solidFill>
              <a:prstClr val="black"/>
            </a:solidFill>
          </a:ln>
        </p:spPr>
        <p:txBody>
          <a:bodyPr vert="horz" lIns="90014" tIns="45007" rIns="90014" bIns="45007" rtlCol="0" anchor="ctr"/>
          <a:lstStyle/>
          <a:p>
            <a:endParaRPr lang="en-ZA"/>
          </a:p>
        </p:txBody>
      </p:sp>
      <p:sp>
        <p:nvSpPr>
          <p:cNvPr id="5" name="Notes Placeholder 4"/>
          <p:cNvSpPr>
            <a:spLocks noGrp="1"/>
          </p:cNvSpPr>
          <p:nvPr>
            <p:ph type="body" sz="quarter" idx="3"/>
          </p:nvPr>
        </p:nvSpPr>
        <p:spPr>
          <a:xfrm>
            <a:off x="676427" y="4723087"/>
            <a:ext cx="5408310" cy="4473346"/>
          </a:xfrm>
          <a:prstGeom prst="rect">
            <a:avLst/>
          </a:prstGeom>
        </p:spPr>
        <p:txBody>
          <a:bodyPr vert="horz" lIns="90014" tIns="45007" rIns="90014" bIns="4500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43032"/>
            <a:ext cx="2929113" cy="497911"/>
          </a:xfrm>
          <a:prstGeom prst="rect">
            <a:avLst/>
          </a:prstGeom>
        </p:spPr>
        <p:txBody>
          <a:bodyPr vert="horz" lIns="90014" tIns="45007" rIns="90014" bIns="45007" rtlCol="0" anchor="b"/>
          <a:lstStyle>
            <a:lvl1pPr algn="l">
              <a:defRPr sz="1200"/>
            </a:lvl1pPr>
          </a:lstStyle>
          <a:p>
            <a:endParaRPr lang="en-ZA"/>
          </a:p>
        </p:txBody>
      </p:sp>
      <p:sp>
        <p:nvSpPr>
          <p:cNvPr id="7" name="Slide Number Placeholder 6"/>
          <p:cNvSpPr>
            <a:spLocks noGrp="1"/>
          </p:cNvSpPr>
          <p:nvPr>
            <p:ph type="sldNum" sz="quarter" idx="5"/>
          </p:nvPr>
        </p:nvSpPr>
        <p:spPr>
          <a:xfrm>
            <a:off x="3830499" y="9443032"/>
            <a:ext cx="2929113" cy="497911"/>
          </a:xfrm>
          <a:prstGeom prst="rect">
            <a:avLst/>
          </a:prstGeom>
        </p:spPr>
        <p:txBody>
          <a:bodyPr vert="horz" lIns="90014" tIns="45007" rIns="90014" bIns="45007" rtlCol="0" anchor="b"/>
          <a:lstStyle>
            <a:lvl1pPr algn="r">
              <a:defRPr sz="1200"/>
            </a:lvl1pPr>
          </a:lstStyle>
          <a:p>
            <a:fld id="{B8834051-520F-4FE1-B775-EE53F188846A}" type="slidenum">
              <a:rPr lang="en-ZA" smtClean="0"/>
              <a:pPr/>
              <a:t>‹#›</a:t>
            </a:fld>
            <a:endParaRPr lang="en-ZA"/>
          </a:p>
        </p:txBody>
      </p:sp>
    </p:spTree>
    <p:extLst>
      <p:ext uri="{BB962C8B-B14F-4D97-AF65-F5344CB8AC3E}">
        <p14:creationId xmlns:p14="http://schemas.microsoft.com/office/powerpoint/2010/main" val="153732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7ED7D16-DE14-4ED2-9F49-07CD9B65D716}" type="slidenum">
              <a:rPr lang="en-US" smtClean="0"/>
              <a:pPr>
                <a:defRPr/>
              </a:pPr>
              <a:t>‹#›</a:t>
            </a:fld>
            <a:endParaRPr lang="en-US"/>
          </a:p>
        </p:txBody>
      </p:sp>
    </p:spTree>
    <p:extLst>
      <p:ext uri="{BB962C8B-B14F-4D97-AF65-F5344CB8AC3E}">
        <p14:creationId xmlns:p14="http://schemas.microsoft.com/office/powerpoint/2010/main" val="4887693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358EC76-9E54-4EC1-B624-4CC226DCF337}" type="slidenum">
              <a:rPr lang="en-US" smtClean="0"/>
              <a:pPr>
                <a:defRPr/>
              </a:pPr>
              <a:t>‹#›</a:t>
            </a:fld>
            <a:endParaRPr lang="en-US"/>
          </a:p>
        </p:txBody>
      </p:sp>
    </p:spTree>
    <p:extLst>
      <p:ext uri="{BB962C8B-B14F-4D97-AF65-F5344CB8AC3E}">
        <p14:creationId xmlns:p14="http://schemas.microsoft.com/office/powerpoint/2010/main" val="14342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368D5-E82D-4DE3-8BAE-52B702B390A1}" type="slidenum">
              <a:rPr lang="en-US" smtClean="0"/>
              <a:pPr>
                <a:defRPr/>
              </a:pPr>
              <a:t>‹#›</a:t>
            </a:fld>
            <a:endParaRPr lang="en-US"/>
          </a:p>
        </p:txBody>
      </p:sp>
    </p:spTree>
    <p:extLst>
      <p:ext uri="{BB962C8B-B14F-4D97-AF65-F5344CB8AC3E}">
        <p14:creationId xmlns:p14="http://schemas.microsoft.com/office/powerpoint/2010/main" val="341872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pPr>
              <a:defRPr/>
            </a:pPr>
            <a:fld id="{D78C0E71-7952-4FEF-B528-E1B90B7AAF5B}" type="slidenum">
              <a:rPr lang="en-US" smtClean="0"/>
              <a:pPr>
                <a:defRPr/>
              </a:pPr>
              <a:t>‹#›</a:t>
            </a:fld>
            <a:endParaRPr lang="en-US"/>
          </a:p>
        </p:txBody>
      </p:sp>
      <p:pic>
        <p:nvPicPr>
          <p:cNvPr id="7" name="Picture 6" descr="CA logo landscape.jpg"/>
          <p:cNvPicPr>
            <a:picLocks noChangeAspect="1"/>
          </p:cNvPicPr>
          <p:nvPr/>
        </p:nvPicPr>
        <p:blipFill>
          <a:blip r:embed="rId2" cstate="print"/>
          <a:stretch>
            <a:fillRect/>
          </a:stretch>
        </p:blipFill>
        <p:spPr>
          <a:xfrm>
            <a:off x="431800" y="6019316"/>
            <a:ext cx="2438400" cy="762484"/>
          </a:xfrm>
          <a:prstGeom prst="rect">
            <a:avLst/>
          </a:prstGeom>
        </p:spPr>
      </p:pic>
      <p:pic>
        <p:nvPicPr>
          <p:cNvPr id="8" name="Picture 7" descr="CA logo landscape.jpg"/>
          <p:cNvPicPr>
            <a:picLocks noChangeAspect="1"/>
          </p:cNvPicPr>
          <p:nvPr/>
        </p:nvPicPr>
        <p:blipFill>
          <a:blip r:embed="rId2" cstate="print"/>
          <a:stretch>
            <a:fillRect/>
          </a:stretch>
        </p:blipFill>
        <p:spPr>
          <a:xfrm>
            <a:off x="431800" y="6019316"/>
            <a:ext cx="2438400" cy="762484"/>
          </a:xfrm>
          <a:prstGeom prst="rect">
            <a:avLst/>
          </a:prstGeom>
        </p:spPr>
      </p:pic>
    </p:spTree>
    <p:extLst>
      <p:ext uri="{BB962C8B-B14F-4D97-AF65-F5344CB8AC3E}">
        <p14:creationId xmlns:p14="http://schemas.microsoft.com/office/powerpoint/2010/main" val="1532704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5C0FEF1-49C0-4AD0-9E8F-8436BBEB0108}" type="slidenum">
              <a:rPr lang="en-US" smtClean="0"/>
              <a:pPr>
                <a:defRPr/>
              </a:pPr>
              <a:t>‹#›</a:t>
            </a:fld>
            <a:endParaRPr lang="en-US"/>
          </a:p>
        </p:txBody>
      </p:sp>
    </p:spTree>
    <p:extLst>
      <p:ext uri="{BB962C8B-B14F-4D97-AF65-F5344CB8AC3E}">
        <p14:creationId xmlns:p14="http://schemas.microsoft.com/office/powerpoint/2010/main" val="1188716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71E539E-D4B1-4010-8F76-F2FA3AF8BB98}" type="slidenum">
              <a:rPr lang="en-US" smtClean="0"/>
              <a:pPr>
                <a:defRPr/>
              </a:pPr>
              <a:t>‹#›</a:t>
            </a:fld>
            <a:endParaRPr lang="en-US"/>
          </a:p>
        </p:txBody>
      </p:sp>
    </p:spTree>
    <p:extLst>
      <p:ext uri="{BB962C8B-B14F-4D97-AF65-F5344CB8AC3E}">
        <p14:creationId xmlns:p14="http://schemas.microsoft.com/office/powerpoint/2010/main" val="577386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7B4BD49-FF51-4F1D-B658-0F062DCA9D35}" type="slidenum">
              <a:rPr lang="en-US" smtClean="0"/>
              <a:pPr>
                <a:defRPr/>
              </a:pPr>
              <a:t>‹#›</a:t>
            </a:fld>
            <a:endParaRPr lang="en-US"/>
          </a:p>
        </p:txBody>
      </p:sp>
    </p:spTree>
    <p:extLst>
      <p:ext uri="{BB962C8B-B14F-4D97-AF65-F5344CB8AC3E}">
        <p14:creationId xmlns:p14="http://schemas.microsoft.com/office/powerpoint/2010/main" val="58925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14B8FA5-A343-425F-95D3-27AC178DAFFB}" type="slidenum">
              <a:rPr lang="en-US" smtClean="0"/>
              <a:pPr>
                <a:defRPr/>
              </a:pPr>
              <a:t>‹#›</a:t>
            </a:fld>
            <a:endParaRPr lang="en-US"/>
          </a:p>
        </p:txBody>
      </p:sp>
    </p:spTree>
    <p:extLst>
      <p:ext uri="{BB962C8B-B14F-4D97-AF65-F5344CB8AC3E}">
        <p14:creationId xmlns:p14="http://schemas.microsoft.com/office/powerpoint/2010/main" val="23464562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CFA26D6-1489-4733-95AF-1BBC1957511E}" type="slidenum">
              <a:rPr lang="en-US" smtClean="0"/>
              <a:pPr>
                <a:defRPr/>
              </a:pPr>
              <a:t>‹#›</a:t>
            </a:fld>
            <a:endParaRPr lang="en-US"/>
          </a:p>
        </p:txBody>
      </p:sp>
    </p:spTree>
    <p:extLst>
      <p:ext uri="{BB962C8B-B14F-4D97-AF65-F5344CB8AC3E}">
        <p14:creationId xmlns:p14="http://schemas.microsoft.com/office/powerpoint/2010/main" val="19102491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90382FE-C9A8-4DDB-8E8D-37892A679C50}" type="slidenum">
              <a:rPr lang="en-US" smtClean="0"/>
              <a:pPr>
                <a:defRPr/>
              </a:pPr>
              <a:t>‹#›</a:t>
            </a:fld>
            <a:endParaRPr lang="en-US"/>
          </a:p>
        </p:txBody>
      </p:sp>
    </p:spTree>
    <p:extLst>
      <p:ext uri="{BB962C8B-B14F-4D97-AF65-F5344CB8AC3E}">
        <p14:creationId xmlns:p14="http://schemas.microsoft.com/office/powerpoint/2010/main" val="231077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8CEEFF2-B64F-4E69-8229-A8B979E7F7EF}" type="slidenum">
              <a:rPr lang="en-US" smtClean="0"/>
              <a:pPr>
                <a:defRPr/>
              </a:pPr>
              <a:t>‹#›</a:t>
            </a:fld>
            <a:endParaRPr lang="en-US"/>
          </a:p>
        </p:txBody>
      </p:sp>
    </p:spTree>
    <p:extLst>
      <p:ext uri="{BB962C8B-B14F-4D97-AF65-F5344CB8AC3E}">
        <p14:creationId xmlns:p14="http://schemas.microsoft.com/office/powerpoint/2010/main" val="423414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9CC0067-4BEA-46CF-8D09-5B71B766C3D4}" type="slidenum">
              <a:rPr lang="en-US" smtClean="0"/>
              <a:pPr>
                <a:defRPr/>
              </a:pPr>
              <a:t>‹#›</a:t>
            </a:fld>
            <a:endParaRPr lang="en-US"/>
          </a:p>
        </p:txBody>
      </p:sp>
    </p:spTree>
    <p:extLst>
      <p:ext uri="{BB962C8B-B14F-4D97-AF65-F5344CB8AC3E}">
        <p14:creationId xmlns:p14="http://schemas.microsoft.com/office/powerpoint/2010/main" val="1707624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n.wikipedia.org/wiki/Rent-seeki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people.hbs.edu/rditella/papers/AER-Rents&amp;Corruption.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hyperlink" Target="http://www.uncjin.org/Documents/corrupt.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jpe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jpeg"/><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jpeg"/><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A logo landscape.jpg"/>
          <p:cNvPicPr>
            <a:picLocks noChangeAspect="1"/>
          </p:cNvPicPr>
          <p:nvPr/>
        </p:nvPicPr>
        <p:blipFill>
          <a:blip r:embed="rId2"/>
          <a:stretch>
            <a:fillRect/>
          </a:stretch>
        </p:blipFill>
        <p:spPr>
          <a:xfrm>
            <a:off x="1979712" y="476672"/>
            <a:ext cx="4824536" cy="1368152"/>
          </a:xfrm>
          <a:prstGeom prst="rect">
            <a:avLst/>
          </a:prstGeom>
        </p:spPr>
      </p:pic>
      <p:sp>
        <p:nvSpPr>
          <p:cNvPr id="3" name="TextBox 2"/>
          <p:cNvSpPr txBox="1"/>
          <p:nvPr/>
        </p:nvSpPr>
        <p:spPr>
          <a:xfrm>
            <a:off x="473784" y="2132856"/>
            <a:ext cx="8064896" cy="4093428"/>
          </a:xfrm>
          <a:prstGeom prst="rect">
            <a:avLst/>
          </a:prstGeom>
          <a:noFill/>
        </p:spPr>
        <p:txBody>
          <a:bodyPr wrap="square" rtlCol="0">
            <a:spAutoFit/>
          </a:bodyPr>
          <a:lstStyle/>
          <a:p>
            <a:pPr lvl="0" algn="ctr"/>
            <a:r>
              <a:rPr lang="fr-CH" sz="3600" b="1" dirty="0" smtClean="0">
                <a:solidFill>
                  <a:srgbClr val="0070C0"/>
                </a:solidFill>
                <a:latin typeface="Arial Rounded MT Bold" pitchFamily="34" charset="0"/>
              </a:rPr>
              <a:t>ANTI-COMPETITIVE AND ANTI-CORRUPTION </a:t>
            </a:r>
            <a:r>
              <a:rPr lang="fr-CH" sz="3600" b="1" dirty="0" err="1" smtClean="0">
                <a:solidFill>
                  <a:srgbClr val="0070C0"/>
                </a:solidFill>
                <a:latin typeface="Arial Rounded MT Bold" pitchFamily="34" charset="0"/>
              </a:rPr>
              <a:t>ACTS</a:t>
            </a:r>
            <a:r>
              <a:rPr lang="fr-CH" sz="3600" b="1" dirty="0" smtClean="0">
                <a:solidFill>
                  <a:srgbClr val="0070C0"/>
                </a:solidFill>
                <a:latin typeface="Arial Rounded MT Bold" pitchFamily="34" charset="0"/>
              </a:rPr>
              <a:t> -  </a:t>
            </a:r>
            <a:r>
              <a:rPr lang="fr-CH" sz="3600" b="1" i="1" dirty="0" err="1" smtClean="0">
                <a:solidFill>
                  <a:srgbClr val="0070C0"/>
                </a:solidFill>
                <a:latin typeface="Arial Rounded MT Bold" pitchFamily="34" charset="0"/>
              </a:rPr>
              <a:t>BIRDS</a:t>
            </a:r>
            <a:r>
              <a:rPr lang="fr-CH" sz="3600" b="1" i="1" dirty="0" smtClean="0">
                <a:solidFill>
                  <a:srgbClr val="0070C0"/>
                </a:solidFill>
                <a:latin typeface="Arial Rounded MT Bold" pitchFamily="34" charset="0"/>
              </a:rPr>
              <a:t> OF A FEATHER</a:t>
            </a:r>
            <a:r>
              <a:rPr lang="fr-CH" sz="3600" b="1" dirty="0" smtClean="0">
                <a:solidFill>
                  <a:srgbClr val="0070C0"/>
                </a:solidFill>
                <a:latin typeface="Arial Rounded MT Bold" pitchFamily="34" charset="0"/>
              </a:rPr>
              <a:t>?</a:t>
            </a:r>
            <a:r>
              <a:rPr lang="fr-CH" sz="3200" b="1" dirty="0">
                <a:latin typeface="Arial Rounded MT Bold" pitchFamily="34" charset="0"/>
              </a:rPr>
              <a:t/>
            </a:r>
            <a:br>
              <a:rPr lang="fr-CH" sz="3200" b="1" dirty="0">
                <a:latin typeface="Arial Rounded MT Bold" pitchFamily="34" charset="0"/>
              </a:rPr>
            </a:br>
            <a:endParaRPr lang="fr-CH" sz="2400" b="1" dirty="0" smtClean="0"/>
          </a:p>
          <a:p>
            <a:pPr lvl="0" algn="ctr"/>
            <a:r>
              <a:rPr lang="fr-CH" i="1" dirty="0" smtClean="0"/>
              <a:t>by</a:t>
            </a:r>
          </a:p>
          <a:p>
            <a:pPr lvl="0" algn="ctr"/>
            <a:endParaRPr lang="fr-CH" i="1" dirty="0" smtClean="0"/>
          </a:p>
          <a:p>
            <a:pPr lvl="0" algn="ctr"/>
            <a:r>
              <a:rPr lang="fr-CH" sz="2400" b="1" dirty="0" err="1" smtClean="0"/>
              <a:t>Thula</a:t>
            </a:r>
            <a:r>
              <a:rPr lang="fr-CH" sz="2400" b="1" dirty="0" smtClean="0"/>
              <a:t> </a:t>
            </a:r>
            <a:r>
              <a:rPr lang="fr-CH" sz="2400" b="1" dirty="0" err="1" smtClean="0"/>
              <a:t>Kaira</a:t>
            </a:r>
            <a:r>
              <a:rPr lang="fr-CH" sz="2400" b="1" dirty="0"/>
              <a:t> </a:t>
            </a:r>
            <a:r>
              <a:rPr lang="fr-CH" sz="2400" b="1" dirty="0" smtClean="0"/>
              <a:t>- CEO</a:t>
            </a:r>
            <a:r>
              <a:rPr lang="fr-CH" b="1" dirty="0"/>
              <a:t/>
            </a:r>
            <a:br>
              <a:rPr lang="fr-CH" b="1" dirty="0"/>
            </a:br>
            <a:endParaRPr lang="fr-CH" b="1" i="1" dirty="0"/>
          </a:p>
          <a:p>
            <a:pPr lvl="0" algn="ctr"/>
            <a:r>
              <a:rPr lang="fr-CH" b="1" i="1" dirty="0" err="1" smtClean="0"/>
              <a:t>Presentation</a:t>
            </a:r>
            <a:r>
              <a:rPr lang="fr-CH" b="1" i="1" dirty="0" smtClean="0"/>
              <a:t> to the </a:t>
            </a:r>
            <a:r>
              <a:rPr lang="fr-CH" b="1" i="1" dirty="0" err="1" smtClean="0"/>
              <a:t>Zambian</a:t>
            </a:r>
            <a:r>
              <a:rPr lang="fr-CH" b="1" i="1" dirty="0" smtClean="0"/>
              <a:t> Anti-Corruption Commission/</a:t>
            </a:r>
            <a:r>
              <a:rPr lang="fr-CH" b="1" i="1" dirty="0" err="1" smtClean="0"/>
              <a:t>DCEC</a:t>
            </a:r>
            <a:r>
              <a:rPr lang="fr-CH" b="1" i="1" dirty="0"/>
              <a:t> </a:t>
            </a:r>
            <a:r>
              <a:rPr lang="fr-CH" b="1" i="1" dirty="0" smtClean="0"/>
              <a:t/>
            </a:r>
            <a:br>
              <a:rPr lang="fr-CH" b="1" i="1" dirty="0" smtClean="0"/>
            </a:br>
            <a:r>
              <a:rPr lang="fr-CH" sz="1600" b="1" i="1" dirty="0" smtClean="0"/>
              <a:t> Gaborone</a:t>
            </a:r>
          </a:p>
          <a:p>
            <a:pPr lvl="0" algn="ctr"/>
            <a:r>
              <a:rPr lang="fr-CH" sz="1600" b="1" i="1" dirty="0" smtClean="0"/>
              <a:t>Thursday, </a:t>
            </a:r>
            <a:r>
              <a:rPr lang="fr-CH" sz="1600" b="1" i="1" dirty="0" err="1"/>
              <a:t>6</a:t>
            </a:r>
            <a:r>
              <a:rPr lang="fr-CH" sz="1600" b="1" i="1" dirty="0" err="1" smtClean="0"/>
              <a:t>th</a:t>
            </a:r>
            <a:r>
              <a:rPr lang="fr-CH" sz="1600" b="1" i="1" dirty="0" smtClean="0"/>
              <a:t> </a:t>
            </a:r>
            <a:r>
              <a:rPr lang="fr-CH" sz="1600" b="1" i="1" dirty="0" err="1" smtClean="0"/>
              <a:t>June</a:t>
            </a:r>
            <a:r>
              <a:rPr lang="fr-CH" sz="1600" b="1" i="1" dirty="0" smtClean="0"/>
              <a:t> 2013</a:t>
            </a:r>
            <a:endParaRPr lang="en-ZA"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400601"/>
          </a:xfrm>
        </p:spPr>
        <p:txBody>
          <a:bodyPr>
            <a:noAutofit/>
          </a:bodyPr>
          <a:lstStyle/>
          <a:p>
            <a:pPr>
              <a:buFont typeface="Wingdings" pitchFamily="2" charset="2"/>
              <a:buChar char="§"/>
            </a:pPr>
            <a:r>
              <a:rPr lang="en-ZA" sz="3000" b="1" dirty="0" smtClean="0"/>
              <a:t>The WTO is a multilateral trade organisation that has recommended a fair, transparent and non-discriminatory multilateral trading system</a:t>
            </a:r>
          </a:p>
          <a:p>
            <a:pPr>
              <a:buFont typeface="Wingdings" pitchFamily="2" charset="2"/>
              <a:buChar char="§"/>
            </a:pPr>
            <a:r>
              <a:rPr lang="en-ZA" sz="3000" b="1" dirty="0" smtClean="0"/>
              <a:t>Botswana is a member of the WTO and has voluntarily promulgated rules of fostering fair competition in the domestic economy through the Competition Act</a:t>
            </a:r>
          </a:p>
          <a:p>
            <a:pPr>
              <a:buFont typeface="Wingdings" pitchFamily="2" charset="2"/>
              <a:buChar char="§"/>
            </a:pPr>
            <a:r>
              <a:rPr lang="en-ZA" sz="3000" b="1" dirty="0" smtClean="0"/>
              <a:t>Implementation of such a law has to adhere to the best international principles of transparency, non-discrimination and procedural fairness</a:t>
            </a:r>
            <a:endParaRPr lang="en-ZA" sz="30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10</a:t>
            </a:fld>
            <a:endParaRPr lang="en-US"/>
          </a:p>
        </p:txBody>
      </p:sp>
    </p:spTree>
    <p:extLst>
      <p:ext uri="{BB962C8B-B14F-4D97-AF65-F5344CB8AC3E}">
        <p14:creationId xmlns:p14="http://schemas.microsoft.com/office/powerpoint/2010/main" val="1491584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277501718"/>
              </p:ext>
            </p:extLst>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351799379"/>
              </p:ext>
            </p:extLst>
          </p:nvPr>
        </p:nvGraphicFramePr>
        <p:xfrm>
          <a:off x="457200" y="1285875"/>
          <a:ext cx="8229600" cy="4714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11</a:t>
            </a:fld>
            <a:endParaRPr lang="en-US"/>
          </a:p>
        </p:txBody>
      </p:sp>
    </p:spTree>
    <p:extLst>
      <p:ext uri="{BB962C8B-B14F-4D97-AF65-F5344CB8AC3E}">
        <p14:creationId xmlns:p14="http://schemas.microsoft.com/office/powerpoint/2010/main" val="2855703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descr="CA logo landscape.jpg"/>
          <p:cNvPicPr>
            <a:picLocks noChangeAspect="1"/>
          </p:cNvPicPr>
          <p:nvPr/>
        </p:nvPicPr>
        <p:blipFill>
          <a:blip r:embed="rId2" cstate="print"/>
          <a:stretch>
            <a:fillRect/>
          </a:stretch>
        </p:blipFill>
        <p:spPr>
          <a:xfrm>
            <a:off x="785787" y="6155322"/>
            <a:ext cx="1928825" cy="488388"/>
          </a:xfrm>
          <a:prstGeom prst="rect">
            <a:avLst/>
          </a:prstGeom>
        </p:spPr>
      </p:pic>
      <p:graphicFrame>
        <p:nvGraphicFramePr>
          <p:cNvPr id="7" name="Diagram 6"/>
          <p:cNvGraphicFramePr/>
          <p:nvPr>
            <p:extLst>
              <p:ext uri="{D42A27DB-BD31-4B8C-83A1-F6EECF244321}">
                <p14:modId xmlns:p14="http://schemas.microsoft.com/office/powerpoint/2010/main" val="1279184306"/>
              </p:ext>
            </p:extLst>
          </p:nvPr>
        </p:nvGraphicFramePr>
        <p:xfrm>
          <a:off x="571472" y="620688"/>
          <a:ext cx="7858180" cy="5451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8203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sz="3100" b="1" dirty="0" smtClean="0"/>
              <a:t>Vertical Agreements</a:t>
            </a:r>
          </a:p>
          <a:p>
            <a:pPr lvl="1">
              <a:buFont typeface="Wingdings" pitchFamily="2" charset="2"/>
              <a:buChar char="ü"/>
            </a:pPr>
            <a:r>
              <a:rPr lang="en-GB" sz="3100" b="1" dirty="0" smtClean="0"/>
              <a:t>These are agreements that businesses have from the production/supply source through logistics, wholesale/warehouse, retail ending up with the consumer</a:t>
            </a:r>
          </a:p>
          <a:p>
            <a:pPr lvl="1">
              <a:buFont typeface="Wingdings" pitchFamily="2" charset="2"/>
              <a:buChar char="ü"/>
            </a:pPr>
            <a:r>
              <a:rPr lang="en-GB" sz="3100" b="1" dirty="0" smtClean="0"/>
              <a:t>What contracts, conditions, agreements, arrangements, practices are in place to move a product from manufacturing to retailing? Long-term </a:t>
            </a:r>
            <a:r>
              <a:rPr lang="en-GB" sz="3100" b="1" dirty="0"/>
              <a:t>e</a:t>
            </a:r>
            <a:r>
              <a:rPr lang="en-GB" sz="3100" b="1" dirty="0" smtClean="0"/>
              <a:t>xclusive supply contracts effectively close out new entry</a:t>
            </a:r>
          </a:p>
          <a:p>
            <a:pPr lvl="1">
              <a:buFont typeface="Wingdings" pitchFamily="2" charset="2"/>
              <a:buChar char="ü"/>
            </a:pPr>
            <a:r>
              <a:rPr lang="en-GB" sz="3100" b="1" dirty="0" smtClean="0"/>
              <a:t>Transparent, fair, non-discriminatory?</a:t>
            </a:r>
            <a:endParaRPr lang="en-GB" sz="31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13</a:t>
            </a:fld>
            <a:endParaRPr lang="en-US"/>
          </a:p>
        </p:txBody>
      </p:sp>
    </p:spTree>
    <p:extLst>
      <p:ext uri="{BB962C8B-B14F-4D97-AF65-F5344CB8AC3E}">
        <p14:creationId xmlns:p14="http://schemas.microsoft.com/office/powerpoint/2010/main" val="3639863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CASE EXAMPLE Vertical Agreement</a:t>
            </a:r>
          </a:p>
          <a:p>
            <a:pPr lvl="1">
              <a:buFont typeface="Wingdings" pitchFamily="2" charset="2"/>
              <a:buChar char="ü"/>
            </a:pPr>
            <a:r>
              <a:rPr lang="en-GB" sz="3200" b="1" dirty="0" smtClean="0"/>
              <a:t>Medical Aid Funders (MAFs) have entered into some form of arrangements with the Medical Service Providers (MSPs) such as dentists, gynaecologists, paediatricians </a:t>
            </a:r>
            <a:r>
              <a:rPr lang="en-GB" sz="3200" b="1" dirty="0" err="1" smtClean="0"/>
              <a:t>etc</a:t>
            </a:r>
            <a:r>
              <a:rPr lang="en-GB" sz="3200" b="1" dirty="0" smtClean="0"/>
              <a:t> on how much MAFs will pay for services rendered by MSPs to consumers (patients)</a:t>
            </a:r>
          </a:p>
          <a:p>
            <a:pPr lvl="1">
              <a:buFont typeface="Wingdings" pitchFamily="2" charset="2"/>
              <a:buChar char="ü"/>
            </a:pPr>
            <a:r>
              <a:rPr lang="en-GB" sz="3200" b="1" dirty="0" smtClean="0"/>
              <a:t>Patients pay high monthly subscriptions to MAFs but MSPs still claim extra payments from patients – invoicing system blurred</a:t>
            </a:r>
          </a:p>
          <a:p>
            <a:pPr lvl="1">
              <a:buFont typeface="Wingdings" pitchFamily="2" charset="2"/>
              <a:buChar char="ü"/>
            </a:pPr>
            <a:r>
              <a:rPr lang="en-GB" sz="3200" b="1" dirty="0" smtClean="0"/>
              <a:t>Is the system pro or anti-competitive?</a:t>
            </a:r>
          </a:p>
          <a:p>
            <a:pPr lvl="1">
              <a:buFont typeface="Wingdings" pitchFamily="2" charset="2"/>
              <a:buChar char="ü"/>
            </a:pPr>
            <a:endParaRPr lang="en-GB" sz="32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14</a:t>
            </a:fld>
            <a:endParaRPr lang="en-US"/>
          </a:p>
        </p:txBody>
      </p:sp>
    </p:spTree>
    <p:extLst>
      <p:ext uri="{BB962C8B-B14F-4D97-AF65-F5344CB8AC3E}">
        <p14:creationId xmlns:p14="http://schemas.microsoft.com/office/powerpoint/2010/main" val="248649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sz="3100" b="1" dirty="0" smtClean="0"/>
              <a:t>Horizontal Agreements (HAs)</a:t>
            </a:r>
          </a:p>
          <a:p>
            <a:pPr lvl="1">
              <a:buFont typeface="Wingdings" pitchFamily="2" charset="2"/>
              <a:buChar char="ü"/>
            </a:pPr>
            <a:r>
              <a:rPr lang="en-GB" sz="3100" b="1" dirty="0" smtClean="0"/>
              <a:t>HAs are any manner of formally or informally coordinated common market behaviour by competitors </a:t>
            </a:r>
            <a:r>
              <a:rPr lang="en-GB" sz="3100" b="1" dirty="0" err="1" smtClean="0"/>
              <a:t>eg</a:t>
            </a:r>
            <a:r>
              <a:rPr lang="en-GB" sz="3100" b="1" dirty="0" smtClean="0"/>
              <a:t> banks agreeing to have uniform bank charges or bakers agreeing to sale bread at the same price</a:t>
            </a:r>
          </a:p>
          <a:p>
            <a:pPr lvl="1">
              <a:buFont typeface="Wingdings" pitchFamily="2" charset="2"/>
              <a:buChar char="ü"/>
            </a:pPr>
            <a:r>
              <a:rPr lang="en-GB" sz="3100" b="1" dirty="0" smtClean="0"/>
              <a:t>HAs constitute the most serious offences in anti-trust and attract huge fines in RSA, USA and Europe. Record cement cartel fine of US$1 billion in India</a:t>
            </a:r>
          </a:p>
          <a:p>
            <a:pPr lvl="1">
              <a:buFont typeface="Wingdings" pitchFamily="2" charset="2"/>
              <a:buChar char="ü"/>
            </a:pPr>
            <a:r>
              <a:rPr lang="en-GB" sz="3100" b="1" dirty="0" smtClean="0"/>
              <a:t>They create ‘unfair-profits’ for the crooks</a:t>
            </a:r>
            <a:endParaRPr lang="en-GB" sz="31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15</a:t>
            </a:fld>
            <a:endParaRPr lang="en-US" dirty="0"/>
          </a:p>
        </p:txBody>
      </p:sp>
    </p:spTree>
    <p:extLst>
      <p:ext uri="{BB962C8B-B14F-4D97-AF65-F5344CB8AC3E}">
        <p14:creationId xmlns:p14="http://schemas.microsoft.com/office/powerpoint/2010/main" val="2568626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CASE EXAMPLE of Horizontal Agreement</a:t>
            </a:r>
          </a:p>
          <a:p>
            <a:pPr lvl="1">
              <a:buFont typeface="Wingdings" pitchFamily="2" charset="2"/>
              <a:buChar char="ü"/>
            </a:pPr>
            <a:r>
              <a:rPr lang="en-GB" sz="3200" b="1" dirty="0" smtClean="0"/>
              <a:t>A group of car repair garages in Gaborone have allegedly conspired not to compete on price and so, they provide collusive quotes to insurance companies (bid-rigging/collusive tendering)</a:t>
            </a:r>
          </a:p>
          <a:p>
            <a:pPr lvl="1">
              <a:buFont typeface="Wingdings" pitchFamily="2" charset="2"/>
              <a:buChar char="ü"/>
            </a:pPr>
            <a:r>
              <a:rPr lang="en-GB" sz="3200" b="1" dirty="0" smtClean="0"/>
              <a:t>They assist each other when requested with ‘cover prices’ high above the normal charges</a:t>
            </a:r>
          </a:p>
          <a:p>
            <a:pPr lvl="1">
              <a:buFont typeface="Wingdings" pitchFamily="2" charset="2"/>
              <a:buChar char="ü"/>
            </a:pPr>
            <a:r>
              <a:rPr lang="en-GB" sz="3200" b="1" dirty="0" smtClean="0"/>
              <a:t>Is this pro- or anti-competitive?</a:t>
            </a:r>
            <a:endParaRPr lang="en-GB" sz="32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16</a:t>
            </a:fld>
            <a:endParaRPr lang="en-US"/>
          </a:p>
        </p:txBody>
      </p:sp>
    </p:spTree>
    <p:extLst>
      <p:ext uri="{BB962C8B-B14F-4D97-AF65-F5344CB8AC3E}">
        <p14:creationId xmlns:p14="http://schemas.microsoft.com/office/powerpoint/2010/main" val="22351807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Abuse of Dominance/Monopolisation</a:t>
            </a:r>
          </a:p>
          <a:p>
            <a:pPr lvl="1">
              <a:buFont typeface="Wingdings" pitchFamily="2" charset="2"/>
              <a:buChar char="ü"/>
            </a:pPr>
            <a:r>
              <a:rPr lang="en-GB" sz="3200" b="1" dirty="0" smtClean="0"/>
              <a:t>Abuse of dominance provisions are directed at enterprises which are larger in a market, which in Botswana is any firm with at least 25% market share</a:t>
            </a:r>
          </a:p>
          <a:p>
            <a:pPr lvl="1">
              <a:buFont typeface="Wingdings" pitchFamily="2" charset="2"/>
              <a:buChar char="ü"/>
            </a:pPr>
            <a:r>
              <a:rPr lang="en-GB" sz="3200" b="1" dirty="0" smtClean="0"/>
              <a:t>The law prescribes conduct that dominant firms cannot engage in as the effect is more severe in a market esp. for SMEs</a:t>
            </a:r>
          </a:p>
          <a:p>
            <a:pPr lvl="1">
              <a:buFont typeface="Wingdings" pitchFamily="2" charset="2"/>
              <a:buChar char="ü"/>
            </a:pPr>
            <a:r>
              <a:rPr lang="en-GB" sz="3200" b="1" dirty="0" smtClean="0"/>
              <a:t>It is important to ensure that markets have as many players as possible to provide a competitive market system</a:t>
            </a:r>
            <a:endParaRPr lang="en-GB" sz="32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17</a:t>
            </a:fld>
            <a:endParaRPr lang="en-US"/>
          </a:p>
        </p:txBody>
      </p:sp>
    </p:spTree>
    <p:extLst>
      <p:ext uri="{BB962C8B-B14F-4D97-AF65-F5344CB8AC3E}">
        <p14:creationId xmlns:p14="http://schemas.microsoft.com/office/powerpoint/2010/main" val="736365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CASE EXAMPLE on Abuse</a:t>
            </a:r>
          </a:p>
          <a:p>
            <a:pPr lvl="1">
              <a:buFont typeface="Wingdings" pitchFamily="2" charset="2"/>
              <a:buChar char="ü"/>
            </a:pPr>
            <a:r>
              <a:rPr lang="en-GB" sz="3200" b="1" dirty="0" smtClean="0"/>
              <a:t>Exploitative/excessive pricing is one form of abuse by a market player. At the Competition Authority, an IT tender produced a monopoly technical winner at </a:t>
            </a:r>
            <a:r>
              <a:rPr lang="en-GB" sz="3200" b="1" dirty="0" smtClean="0">
                <a:solidFill>
                  <a:srgbClr val="CC3300"/>
                </a:solidFill>
              </a:rPr>
              <a:t>P5.8 million</a:t>
            </a:r>
          </a:p>
          <a:p>
            <a:pPr lvl="1">
              <a:buFont typeface="Wingdings" pitchFamily="2" charset="2"/>
              <a:buChar char="ü"/>
            </a:pPr>
            <a:r>
              <a:rPr lang="en-GB" sz="3200" b="1" dirty="0" smtClean="0"/>
              <a:t>UNDP (the funders) questioned what kind  of IT infrastructure CA needed at P5.8m and requested we verify the pricing of our needs or </a:t>
            </a:r>
            <a:r>
              <a:rPr lang="en-GB" sz="3200" b="1" dirty="0" err="1" smtClean="0"/>
              <a:t>readvertise</a:t>
            </a:r>
            <a:r>
              <a:rPr lang="en-GB" sz="3200" b="1" dirty="0" smtClean="0"/>
              <a:t> tender</a:t>
            </a:r>
          </a:p>
          <a:p>
            <a:pPr lvl="1">
              <a:buFont typeface="Wingdings" pitchFamily="2" charset="2"/>
              <a:buChar char="ü"/>
            </a:pPr>
            <a:r>
              <a:rPr lang="en-GB" sz="3200" b="1" dirty="0" smtClean="0"/>
              <a:t>Renegotiations resulted into a </a:t>
            </a:r>
            <a:r>
              <a:rPr lang="en-GB" sz="3200" b="1" dirty="0" smtClean="0">
                <a:solidFill>
                  <a:srgbClr val="CC3300"/>
                </a:solidFill>
              </a:rPr>
              <a:t>P2.4 million</a:t>
            </a:r>
            <a:endParaRPr lang="en-GB" sz="3200" b="1" dirty="0">
              <a:solidFill>
                <a:srgbClr val="CC3300"/>
              </a:solidFill>
            </a:endParaRPr>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18</a:t>
            </a:fld>
            <a:endParaRPr lang="en-US"/>
          </a:p>
        </p:txBody>
      </p:sp>
    </p:spTree>
    <p:extLst>
      <p:ext uri="{BB962C8B-B14F-4D97-AF65-F5344CB8AC3E}">
        <p14:creationId xmlns:p14="http://schemas.microsoft.com/office/powerpoint/2010/main" val="3892047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Mergers and Acquisitions</a:t>
            </a:r>
          </a:p>
          <a:p>
            <a:pPr lvl="1">
              <a:buFont typeface="Wingdings" pitchFamily="2" charset="2"/>
              <a:buChar char="ü"/>
            </a:pPr>
            <a:r>
              <a:rPr lang="en-GB" sz="3200" b="1" dirty="0" smtClean="0"/>
              <a:t>Mergers, takeovers, amalgamations or combination of ownership into multiple controlled and/or single firm under same hands is a way of reducing the number of players in a market, reducing competition/ choice and increasing market dominance </a:t>
            </a:r>
          </a:p>
          <a:p>
            <a:pPr lvl="1">
              <a:buFont typeface="Wingdings" pitchFamily="2" charset="2"/>
              <a:buChar char="ü"/>
            </a:pPr>
            <a:r>
              <a:rPr lang="en-GB" sz="3200" b="1" dirty="0" smtClean="0"/>
              <a:t>Most competition laws thus have provisions to ensure that there is an inquiry and assessment before a proposed merger or takeover is effected in a market</a:t>
            </a:r>
            <a:endParaRPr lang="en-GB" sz="32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19</a:t>
            </a:fld>
            <a:endParaRPr lang="en-US"/>
          </a:p>
        </p:txBody>
      </p:sp>
    </p:spTree>
    <p:extLst>
      <p:ext uri="{BB962C8B-B14F-4D97-AF65-F5344CB8AC3E}">
        <p14:creationId xmlns:p14="http://schemas.microsoft.com/office/powerpoint/2010/main" val="410354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428605"/>
            <a:ext cx="7772400" cy="1071570"/>
          </a:xfrm>
        </p:spPr>
        <p:txBody>
          <a:bodyPr/>
          <a:lstStyle/>
          <a:p>
            <a:r>
              <a:rPr lang="en-ZA" b="1" dirty="0" smtClean="0"/>
              <a:t>PRESENTATION OUTLINE</a:t>
            </a:r>
            <a:endParaRPr lang="en-ZA" b="1" dirty="0"/>
          </a:p>
        </p:txBody>
      </p:sp>
      <p:graphicFrame>
        <p:nvGraphicFramePr>
          <p:cNvPr id="5" name="Diagram 4"/>
          <p:cNvGraphicFramePr/>
          <p:nvPr>
            <p:extLst>
              <p:ext uri="{D42A27DB-BD31-4B8C-83A1-F6EECF244321}">
                <p14:modId xmlns:p14="http://schemas.microsoft.com/office/powerpoint/2010/main" val="643142387"/>
              </p:ext>
            </p:extLst>
          </p:nvPr>
        </p:nvGraphicFramePr>
        <p:xfrm>
          <a:off x="1043608" y="1556792"/>
          <a:ext cx="7143800" cy="4083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4" descr="CA logo landscape.jpg"/>
          <p:cNvPicPr>
            <a:picLocks noChangeAspect="1"/>
          </p:cNvPicPr>
          <p:nvPr/>
        </p:nvPicPr>
        <p:blipFill>
          <a:blip r:embed="rId7" cstate="print"/>
          <a:stretch>
            <a:fillRect/>
          </a:stretch>
        </p:blipFill>
        <p:spPr>
          <a:xfrm>
            <a:off x="357159" y="6083884"/>
            <a:ext cx="1928825" cy="488388"/>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5688632"/>
          </a:xfrm>
        </p:spPr>
        <p:txBody>
          <a:bodyPr>
            <a:noAutofit/>
          </a:bodyPr>
          <a:lstStyle/>
          <a:p>
            <a:pPr>
              <a:buFont typeface="Wingdings" pitchFamily="2" charset="2"/>
              <a:buChar char="§"/>
            </a:pPr>
            <a:r>
              <a:rPr lang="en-GB" b="1" dirty="0" smtClean="0"/>
              <a:t>CASE EXAMPLE of Mergers and Acquisitions</a:t>
            </a:r>
          </a:p>
          <a:p>
            <a:pPr lvl="1">
              <a:buFont typeface="Wingdings" pitchFamily="2" charset="2"/>
              <a:buChar char="ü"/>
            </a:pPr>
            <a:r>
              <a:rPr lang="en-GB" sz="3200" b="1" dirty="0" smtClean="0"/>
              <a:t>G4S </a:t>
            </a:r>
            <a:r>
              <a:rPr lang="en-GB" sz="3200" b="1" dirty="0"/>
              <a:t>is the dominant player in the private security business in Botswana, with an estimated market share of over 60%. It attempted to takeover a small player with less than 5% market share (Shield </a:t>
            </a:r>
            <a:r>
              <a:rPr lang="en-GB" sz="3200" b="1" dirty="0" smtClean="0"/>
              <a:t>Security)</a:t>
            </a:r>
          </a:p>
          <a:p>
            <a:pPr lvl="1">
              <a:buFont typeface="Wingdings" pitchFamily="2" charset="2"/>
              <a:buChar char="ü"/>
            </a:pPr>
            <a:r>
              <a:rPr lang="en-GB" sz="3200" b="1" dirty="0" smtClean="0"/>
              <a:t>The </a:t>
            </a:r>
            <a:r>
              <a:rPr lang="en-GB" sz="3200" b="1" dirty="0"/>
              <a:t>CA refused to authorise the takeover as it was going to increase G4S dominance; reduce competition; and reduce consumer choice (price, service, </a:t>
            </a:r>
            <a:r>
              <a:rPr lang="en-GB" sz="3200" b="1" dirty="0" err="1"/>
              <a:t>etc</a:t>
            </a:r>
            <a:r>
              <a:rPr lang="en-GB" sz="3200" b="1" dirty="0"/>
              <a:t>)</a:t>
            </a:r>
          </a:p>
          <a:p>
            <a:pPr lvl="1">
              <a:buFont typeface="Wingdings" pitchFamily="2" charset="2"/>
              <a:buChar char="ü"/>
            </a:pPr>
            <a:endParaRPr lang="en-GB" sz="32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20</a:t>
            </a:fld>
            <a:endParaRPr lang="en-US"/>
          </a:p>
        </p:txBody>
      </p:sp>
    </p:spTree>
    <p:extLst>
      <p:ext uri="{BB962C8B-B14F-4D97-AF65-F5344CB8AC3E}">
        <p14:creationId xmlns:p14="http://schemas.microsoft.com/office/powerpoint/2010/main" val="15346457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21</a:t>
            </a:fld>
            <a:endParaRPr lang="en-US"/>
          </a:p>
        </p:txBody>
      </p:sp>
      <p:graphicFrame>
        <p:nvGraphicFramePr>
          <p:cNvPr id="3" name="Content Placeholder 7"/>
          <p:cNvGraphicFramePr>
            <a:graphicFrameLocks noGrp="1"/>
          </p:cNvGraphicFramePr>
          <p:nvPr>
            <p:ph idx="1"/>
            <p:extLst>
              <p:ext uri="{D42A27DB-BD31-4B8C-83A1-F6EECF244321}">
                <p14:modId xmlns:p14="http://schemas.microsoft.com/office/powerpoint/2010/main" val="1502984934"/>
              </p:ext>
            </p:extLst>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4134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22</a:t>
            </a:fld>
            <a:endParaRPr lang="en-US"/>
          </a:p>
        </p:txBody>
      </p:sp>
      <p:graphicFrame>
        <p:nvGraphicFramePr>
          <p:cNvPr id="3" name="Content Placeholder 8"/>
          <p:cNvGraphicFramePr>
            <a:graphicFrameLocks noGrp="1"/>
          </p:cNvGraphicFramePr>
          <p:nvPr>
            <p:ph idx="1"/>
            <p:extLst>
              <p:ext uri="{D42A27DB-BD31-4B8C-83A1-F6EECF244321}">
                <p14:modId xmlns:p14="http://schemas.microsoft.com/office/powerpoint/2010/main" val="3909588311"/>
              </p:ext>
            </p:extLst>
          </p:nvPr>
        </p:nvGraphicFramePr>
        <p:xfrm>
          <a:off x="467544" y="548680"/>
          <a:ext cx="8229600"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965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ZA" sz="3800" b="1" dirty="0" smtClean="0"/>
              <a:t>6. COMPETITION POLICY &amp; CORRUPTION  </a:t>
            </a:r>
            <a:endParaRPr lang="en-ZA" sz="3800" b="1" dirty="0"/>
          </a:p>
        </p:txBody>
      </p:sp>
      <p:sp>
        <p:nvSpPr>
          <p:cNvPr id="3" name="Content Placeholder 2"/>
          <p:cNvSpPr>
            <a:spLocks noGrp="1"/>
          </p:cNvSpPr>
          <p:nvPr>
            <p:ph idx="1"/>
          </p:nvPr>
        </p:nvSpPr>
        <p:spPr>
          <a:xfrm>
            <a:off x="395536" y="1196752"/>
            <a:ext cx="8229600" cy="4525963"/>
          </a:xfrm>
        </p:spPr>
        <p:txBody>
          <a:bodyPr>
            <a:normAutofit lnSpcReduction="10000"/>
          </a:bodyPr>
          <a:lstStyle/>
          <a:p>
            <a:pPr>
              <a:buFont typeface="Wingdings" pitchFamily="2" charset="2"/>
              <a:buChar char="§"/>
            </a:pPr>
            <a:r>
              <a:rPr lang="en-ZA" b="1" dirty="0" smtClean="0"/>
              <a:t>Competition policy and law deals with both the public and the private sector</a:t>
            </a:r>
          </a:p>
          <a:p>
            <a:pPr>
              <a:buFont typeface="Wingdings" pitchFamily="2" charset="2"/>
              <a:buChar char="§"/>
            </a:pPr>
            <a:r>
              <a:rPr lang="en-ZA" b="1" dirty="0" smtClean="0"/>
              <a:t>While the corruption law does extend to deal with persons directly, competition law in Botswana deals with the corporate entity – thus fines are meted not to persons, but to firms</a:t>
            </a:r>
          </a:p>
          <a:p>
            <a:pPr>
              <a:buFont typeface="Wingdings" pitchFamily="2" charset="2"/>
              <a:buChar char="§"/>
            </a:pPr>
            <a:r>
              <a:rPr lang="en-ZA" b="1" dirty="0" smtClean="0"/>
              <a:t>Competition &amp; corruption in public service are intertwined through ‘rent-seeking’</a:t>
            </a:r>
            <a:endParaRPr lang="en-ZA"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23</a:t>
            </a:fld>
            <a:endParaRPr lang="en-US"/>
          </a:p>
        </p:txBody>
      </p:sp>
    </p:spTree>
    <p:extLst>
      <p:ext uri="{BB962C8B-B14F-4D97-AF65-F5344CB8AC3E}">
        <p14:creationId xmlns:p14="http://schemas.microsoft.com/office/powerpoint/2010/main" val="3184715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328592"/>
          </a:xfrm>
        </p:spPr>
        <p:txBody>
          <a:bodyPr>
            <a:normAutofit fontScale="92500" lnSpcReduction="10000"/>
          </a:bodyPr>
          <a:lstStyle/>
          <a:p>
            <a:pPr>
              <a:buFont typeface="Wingdings" pitchFamily="2" charset="2"/>
              <a:buChar char="§"/>
            </a:pPr>
            <a:r>
              <a:rPr lang="en-GB" sz="3600" b="1" dirty="0" smtClean="0"/>
              <a:t>Rent Seeking </a:t>
            </a:r>
            <a:r>
              <a:rPr lang="en-GB" sz="3600" b="1" dirty="0"/>
              <a:t>is spending resources in order to gain by increasing one's share of existing wealth, instead of trying to create wealth. The net effect of rent-seeking is to reduce total social wealth, because resources are spent and no new wealth is created</a:t>
            </a:r>
            <a:r>
              <a:rPr lang="en-GB" sz="3600" b="1" dirty="0" smtClean="0"/>
              <a:t>. </a:t>
            </a:r>
          </a:p>
          <a:p>
            <a:pPr>
              <a:buFont typeface="Wingdings" pitchFamily="2" charset="2"/>
              <a:buChar char="§"/>
            </a:pPr>
            <a:r>
              <a:rPr lang="en-GB" sz="3600" b="1" dirty="0" smtClean="0"/>
              <a:t>Rent-seeking </a:t>
            </a:r>
            <a:r>
              <a:rPr lang="en-GB" sz="3600" b="1" dirty="0"/>
              <a:t>implies extraction of uncompensated value from others without making any contribution to </a:t>
            </a:r>
            <a:r>
              <a:rPr lang="en-GB" sz="3600" b="1" dirty="0" smtClean="0"/>
              <a:t>productivity. </a:t>
            </a:r>
          </a:p>
          <a:p>
            <a:pPr marL="0" indent="0">
              <a:buNone/>
            </a:pPr>
            <a:endParaRPr lang="en-GB" sz="1300" b="1" dirty="0" smtClean="0"/>
          </a:p>
          <a:p>
            <a:pPr marL="0" indent="0">
              <a:buNone/>
            </a:pPr>
            <a:endParaRPr lang="en-GB" sz="1500" b="1" dirty="0" smtClean="0"/>
          </a:p>
          <a:p>
            <a:pPr marL="0" indent="0">
              <a:buNone/>
            </a:pPr>
            <a:r>
              <a:rPr lang="en-GB" sz="1500" b="1" dirty="0" smtClean="0"/>
              <a:t>SOURCE: </a:t>
            </a:r>
            <a:r>
              <a:rPr lang="en-GB" sz="1600" b="1" dirty="0" err="1"/>
              <a:t>Conybeare</a:t>
            </a:r>
            <a:r>
              <a:rPr lang="en-GB" sz="1600" b="1" dirty="0"/>
              <a:t>, John A. C. (1982). “The Rent-Seeking State &amp; Revenue Diversification,” World Politics, 35(1): 25-42</a:t>
            </a:r>
            <a:r>
              <a:rPr lang="en-GB" sz="1500" b="1" dirty="0" smtClean="0"/>
              <a:t> </a:t>
            </a:r>
            <a:r>
              <a:rPr lang="en-GB" sz="1500" b="1" dirty="0">
                <a:hlinkClick r:id="rId2"/>
              </a:rPr>
              <a:t>http://</a:t>
            </a:r>
            <a:r>
              <a:rPr lang="en-GB" sz="1500" b="1" dirty="0" smtClean="0">
                <a:hlinkClick r:id="rId2"/>
              </a:rPr>
              <a:t>en.wikipedia.org/wiki/Rent-seeking</a:t>
            </a:r>
            <a:r>
              <a:rPr lang="en-GB" sz="1500" b="1" dirty="0" smtClean="0"/>
              <a:t> </a:t>
            </a:r>
            <a:endParaRPr lang="en-ZA" sz="15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24</a:t>
            </a:fld>
            <a:endParaRPr lang="en-US"/>
          </a:p>
        </p:txBody>
      </p:sp>
    </p:spTree>
    <p:extLst>
      <p:ext uri="{BB962C8B-B14F-4D97-AF65-F5344CB8AC3E}">
        <p14:creationId xmlns:p14="http://schemas.microsoft.com/office/powerpoint/2010/main" val="28758805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472608"/>
          </a:xfrm>
        </p:spPr>
        <p:txBody>
          <a:bodyPr>
            <a:noAutofit/>
          </a:bodyPr>
          <a:lstStyle/>
          <a:p>
            <a:pPr>
              <a:buFont typeface="Wingdings" pitchFamily="2" charset="2"/>
              <a:buChar char="§"/>
            </a:pPr>
            <a:r>
              <a:rPr lang="en-GB" sz="3100" b="1" dirty="0" smtClean="0"/>
              <a:t>In our society, rent-seeking reduces competition and breeds corruption the moment competition is frustrated/reduced</a:t>
            </a:r>
          </a:p>
          <a:p>
            <a:pPr>
              <a:buFont typeface="Wingdings" pitchFamily="2" charset="2"/>
              <a:buChar char="§"/>
            </a:pPr>
            <a:r>
              <a:rPr lang="en-GB" sz="3100" b="1" dirty="0" smtClean="0"/>
              <a:t>Rent seeking is higher where there are limited opportunities for growth/ wealth creation</a:t>
            </a:r>
          </a:p>
          <a:p>
            <a:pPr>
              <a:buFont typeface="Wingdings" pitchFamily="2" charset="2"/>
              <a:buChar char="§"/>
            </a:pPr>
            <a:r>
              <a:rPr lang="en-GB" sz="3100" b="1" dirty="0" smtClean="0"/>
              <a:t>A lax public officer who is a sole decider or has discretionary authority in a key process may create a loophole for rent-seeking activities e.g., use of agents in immigration or customs clearance</a:t>
            </a:r>
          </a:p>
          <a:p>
            <a:pPr marL="0" indent="0">
              <a:buNone/>
            </a:pPr>
            <a:endParaRPr lang="en-GB" sz="3100" b="1" dirty="0" smtClean="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25</a:t>
            </a:fld>
            <a:endParaRPr lang="en-US"/>
          </a:p>
        </p:txBody>
      </p:sp>
    </p:spTree>
    <p:extLst>
      <p:ext uri="{BB962C8B-B14F-4D97-AF65-F5344CB8AC3E}">
        <p14:creationId xmlns:p14="http://schemas.microsoft.com/office/powerpoint/2010/main" val="873395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400600"/>
          </a:xfrm>
        </p:spPr>
        <p:txBody>
          <a:bodyPr>
            <a:normAutofit fontScale="92500"/>
          </a:bodyPr>
          <a:lstStyle/>
          <a:p>
            <a:pPr>
              <a:buFont typeface="Wingdings" pitchFamily="2" charset="2"/>
              <a:buChar char="§"/>
            </a:pPr>
            <a:r>
              <a:rPr lang="en-GB" b="1" dirty="0" smtClean="0"/>
              <a:t>Concepts related to ‘rent-seeking’ that may reduce competition and breed corruption are:</a:t>
            </a:r>
          </a:p>
          <a:p>
            <a:pPr lvl="1">
              <a:buFont typeface="Wingdings" pitchFamily="2" charset="2"/>
              <a:buChar char="Ø"/>
            </a:pPr>
            <a:r>
              <a:rPr lang="en-GB" sz="3200" b="1" dirty="0" smtClean="0"/>
              <a:t>Lobbying for tariffs to be imposed on imported products to protect local competitors</a:t>
            </a:r>
          </a:p>
          <a:p>
            <a:pPr lvl="1">
              <a:buFont typeface="Wingdings" pitchFamily="2" charset="2"/>
              <a:buChar char="Ø"/>
            </a:pPr>
            <a:r>
              <a:rPr lang="en-GB" sz="3200" b="1" dirty="0" smtClean="0"/>
              <a:t>Introduction &amp; processing on import permits</a:t>
            </a:r>
          </a:p>
          <a:p>
            <a:pPr lvl="1">
              <a:buFont typeface="Wingdings" pitchFamily="2" charset="2"/>
              <a:buChar char="Ø"/>
            </a:pPr>
            <a:r>
              <a:rPr lang="en-GB" sz="3200" b="1" dirty="0" smtClean="0"/>
              <a:t>Regulatory capture</a:t>
            </a:r>
          </a:p>
          <a:p>
            <a:pPr lvl="1">
              <a:buFont typeface="Wingdings" pitchFamily="2" charset="2"/>
              <a:buChar char="Ø"/>
            </a:pPr>
            <a:r>
              <a:rPr lang="en-GB" sz="3200" b="1" dirty="0" smtClean="0"/>
              <a:t>State-capture by strong interest groups who may influence policy &amp; funding pertains</a:t>
            </a:r>
          </a:p>
          <a:p>
            <a:pPr lvl="1">
              <a:buFont typeface="Wingdings" pitchFamily="2" charset="2"/>
              <a:buChar char="Ø"/>
            </a:pPr>
            <a:endParaRPr lang="en-GB" sz="3200" b="1" dirty="0" smtClean="0"/>
          </a:p>
          <a:p>
            <a:pPr marL="0" indent="0">
              <a:buNone/>
            </a:pPr>
            <a:endParaRPr lang="en-GB" b="1" dirty="0" smtClean="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26</a:t>
            </a:fld>
            <a:endParaRPr lang="en-US"/>
          </a:p>
        </p:txBody>
      </p:sp>
    </p:spTree>
    <p:extLst>
      <p:ext uri="{BB962C8B-B14F-4D97-AF65-F5344CB8AC3E}">
        <p14:creationId xmlns:p14="http://schemas.microsoft.com/office/powerpoint/2010/main" val="35817478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27</a:t>
            </a:fld>
            <a:endParaRPr lang="en-US"/>
          </a:p>
        </p:txBody>
      </p:sp>
      <p:sp>
        <p:nvSpPr>
          <p:cNvPr id="5" name="Content Placeholder 2"/>
          <p:cNvSpPr>
            <a:spLocks noGrp="1"/>
          </p:cNvSpPr>
          <p:nvPr>
            <p:ph idx="1"/>
          </p:nvPr>
        </p:nvSpPr>
        <p:spPr>
          <a:xfrm>
            <a:off x="395536" y="476672"/>
            <a:ext cx="8229600" cy="5472608"/>
          </a:xfrm>
        </p:spPr>
        <p:txBody>
          <a:bodyPr>
            <a:noAutofit/>
          </a:bodyPr>
          <a:lstStyle/>
          <a:p>
            <a:pPr marL="0" indent="0">
              <a:buNone/>
            </a:pPr>
            <a:r>
              <a:rPr lang="en-GB" sz="3000" b="1" i="1" dirty="0" smtClean="0"/>
              <a:t>The economist’s natural approach to corruption control is to appeal to the concept of competition as it is argued that bribes are harder to sustain where perfect competition prevails…a way to reduce corruption is to introduce competition at the level of the official receiving bribes: When a bureaucrat dispense a scarce benefit, the existence of competing officials to reapply in case of being asked for a bribe will bid down the equilibrium amount of competition</a:t>
            </a:r>
          </a:p>
          <a:p>
            <a:pPr marL="0" indent="0">
              <a:buNone/>
            </a:pPr>
            <a:r>
              <a:rPr lang="en-GB" sz="1400" b="1" i="1" dirty="0" smtClean="0"/>
              <a:t>SOURCE: </a:t>
            </a:r>
            <a:r>
              <a:rPr lang="en-GB" sz="1400" dirty="0"/>
              <a:t>Rose-Ackerman, Susan. </a:t>
            </a:r>
            <a:r>
              <a:rPr lang="en-GB" sz="1400" i="1" dirty="0"/>
              <a:t>Corruption: A study of political economy. </a:t>
            </a:r>
            <a:r>
              <a:rPr lang="en-GB" sz="1400" dirty="0"/>
              <a:t> New York: Academic Press, 1978 (as quoted by  Alberto </a:t>
            </a:r>
            <a:r>
              <a:rPr lang="en-GB" sz="1400" dirty="0" err="1"/>
              <a:t>Ades</a:t>
            </a:r>
            <a:r>
              <a:rPr lang="en-GB" sz="1400" dirty="0"/>
              <a:t> and Rafael Di </a:t>
            </a:r>
            <a:r>
              <a:rPr lang="en-GB" sz="1400" dirty="0" err="1"/>
              <a:t>Tella</a:t>
            </a:r>
            <a:r>
              <a:rPr lang="en-GB" sz="1400" dirty="0"/>
              <a:t>, </a:t>
            </a:r>
            <a:r>
              <a:rPr lang="en-GB" sz="1400" i="1" dirty="0"/>
              <a:t>Rents, Competition and Corruption, </a:t>
            </a:r>
            <a:r>
              <a:rPr lang="en-GB" sz="1400" dirty="0"/>
              <a:t>The American Economic Review, Vol. 89, Issue 4 (Sep., 1999), 982-993 </a:t>
            </a:r>
            <a:r>
              <a:rPr lang="en-GB" sz="1400" dirty="0">
                <a:hlinkClick r:id="rId2"/>
              </a:rPr>
              <a:t>http://</a:t>
            </a:r>
            <a:r>
              <a:rPr lang="en-GB" sz="1400" dirty="0" smtClean="0">
                <a:hlinkClick r:id="rId2"/>
              </a:rPr>
              <a:t>www.people.hbs.edu/rditella/papers/AER-Rents%26Corruption.pdf</a:t>
            </a:r>
            <a:r>
              <a:rPr lang="en-GB" sz="1400" dirty="0" smtClean="0"/>
              <a:t> </a:t>
            </a:r>
            <a:endParaRPr lang="en-GB" sz="1400" dirty="0"/>
          </a:p>
          <a:p>
            <a:pPr marL="0" indent="0">
              <a:buNone/>
            </a:pPr>
            <a:endParaRPr lang="en-GB" b="1" i="1" dirty="0"/>
          </a:p>
          <a:p>
            <a:pPr marL="0" indent="0">
              <a:buNone/>
            </a:pPr>
            <a:endParaRPr lang="en-GB" b="1" i="1" dirty="0" smtClean="0"/>
          </a:p>
        </p:txBody>
      </p:sp>
    </p:spTree>
    <p:extLst>
      <p:ext uri="{BB962C8B-B14F-4D97-AF65-F5344CB8AC3E}">
        <p14:creationId xmlns:p14="http://schemas.microsoft.com/office/powerpoint/2010/main" val="38735904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5030019"/>
          </a:xfrm>
        </p:spPr>
        <p:txBody>
          <a:bodyPr>
            <a:noAutofit/>
          </a:bodyPr>
          <a:lstStyle/>
          <a:p>
            <a:pPr>
              <a:buFont typeface="Wingdings" pitchFamily="2" charset="2"/>
              <a:buChar char="§"/>
            </a:pPr>
            <a:r>
              <a:rPr lang="en-ZA" b="1" i="1" dirty="0"/>
              <a:t>An economic system based on the rule of law and fair competition can only </a:t>
            </a:r>
            <a:r>
              <a:rPr lang="en-ZA" b="1" i="1" dirty="0" smtClean="0"/>
              <a:t>function well</a:t>
            </a:r>
            <a:r>
              <a:rPr lang="en-ZA" b="1" i="1" dirty="0"/>
              <a:t>, if trust accompanies contracts, i.e. if economic actors can calculate risks </a:t>
            </a:r>
            <a:r>
              <a:rPr lang="en-ZA" b="1" i="1" dirty="0" smtClean="0"/>
              <a:t>and probabilities </a:t>
            </a:r>
            <a:r>
              <a:rPr lang="en-ZA" b="1" i="1" dirty="0"/>
              <a:t>attached to events and outcomes in the future. A high intensity </a:t>
            </a:r>
            <a:r>
              <a:rPr lang="en-ZA" b="1" i="1" dirty="0" smtClean="0"/>
              <a:t>of corruption </a:t>
            </a:r>
            <a:r>
              <a:rPr lang="en-ZA" b="1" i="1" dirty="0"/>
              <a:t>induces an additional uncertainty and hence not only </a:t>
            </a:r>
            <a:r>
              <a:rPr lang="en-ZA" b="1" i="1" dirty="0" smtClean="0"/>
              <a:t>affects </a:t>
            </a:r>
            <a:r>
              <a:rPr lang="en-ZA" b="1" i="1" dirty="0"/>
              <a:t>distortion </a:t>
            </a:r>
            <a:r>
              <a:rPr lang="en-ZA" b="1" i="1" dirty="0" smtClean="0"/>
              <a:t>of competition</a:t>
            </a:r>
            <a:r>
              <a:rPr lang="en-ZA" b="1" i="1" dirty="0"/>
              <a:t>. </a:t>
            </a:r>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28</a:t>
            </a:fld>
            <a:endParaRPr lang="en-US"/>
          </a:p>
        </p:txBody>
      </p:sp>
    </p:spTree>
    <p:extLst>
      <p:ext uri="{BB962C8B-B14F-4D97-AF65-F5344CB8AC3E}">
        <p14:creationId xmlns:p14="http://schemas.microsoft.com/office/powerpoint/2010/main" val="2380650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102027"/>
          </a:xfrm>
        </p:spPr>
        <p:txBody>
          <a:bodyPr>
            <a:noAutofit/>
          </a:bodyPr>
          <a:lstStyle/>
          <a:p>
            <a:pPr>
              <a:buFont typeface="Wingdings" pitchFamily="2" charset="2"/>
              <a:buChar char="§"/>
            </a:pPr>
            <a:r>
              <a:rPr lang="en-ZA" b="1" i="1" dirty="0"/>
              <a:t>Also, in a corrupt society, pressure groups might try to prevent enactment of a law that could control as much as restrict their own activities.</a:t>
            </a:r>
          </a:p>
          <a:p>
            <a:pPr marL="0" indent="0">
              <a:buNone/>
            </a:pPr>
            <a:r>
              <a:rPr lang="en-ZA" b="1" i="1" dirty="0" smtClean="0"/>
              <a:t>Hypothesis</a:t>
            </a:r>
            <a:r>
              <a:rPr lang="en-ZA" b="1" i="1" dirty="0"/>
              <a:t>... A high level of corruption reduces the probability of enactment of </a:t>
            </a:r>
            <a:r>
              <a:rPr lang="en-ZA" b="1" i="1" dirty="0" smtClean="0"/>
              <a:t>a competition </a:t>
            </a:r>
            <a:r>
              <a:rPr lang="en-ZA" b="1" i="1" dirty="0"/>
              <a:t>law.</a:t>
            </a:r>
          </a:p>
          <a:p>
            <a:pPr marL="0" indent="0">
              <a:buNone/>
            </a:pPr>
            <a:r>
              <a:rPr lang="en-ZA" sz="1800" b="1" dirty="0" smtClean="0"/>
              <a:t>SOURCE</a:t>
            </a:r>
            <a:r>
              <a:rPr lang="en-ZA" sz="1800" i="1" dirty="0" smtClean="0"/>
              <a:t>: Factors </a:t>
            </a:r>
            <a:r>
              <a:rPr lang="en-ZA" sz="1800" i="1" dirty="0"/>
              <a:t>accounting for the enactment </a:t>
            </a:r>
            <a:r>
              <a:rPr lang="en-ZA" sz="1800" i="1" dirty="0" smtClean="0"/>
              <a:t>of a competition </a:t>
            </a:r>
            <a:r>
              <a:rPr lang="en-ZA" sz="1800" i="1" dirty="0"/>
              <a:t>law – an empirical </a:t>
            </a:r>
            <a:r>
              <a:rPr lang="en-ZA" sz="1800" i="1" dirty="0" smtClean="0"/>
              <a:t>analysis, </a:t>
            </a:r>
            <a:r>
              <a:rPr lang="en-ZA" sz="1800" dirty="0" smtClean="0"/>
              <a:t>Report by </a:t>
            </a:r>
            <a:r>
              <a:rPr lang="en-ZA" sz="1800" i="1" dirty="0" smtClean="0"/>
              <a:t>Franz </a:t>
            </a:r>
            <a:r>
              <a:rPr lang="en-ZA" sz="1800" i="1" dirty="0" err="1" smtClean="0"/>
              <a:t>Kronthaler</a:t>
            </a:r>
            <a:r>
              <a:rPr lang="en-ZA" sz="1800" i="1" dirty="0" smtClean="0"/>
              <a:t>, Johannes Stephan, </a:t>
            </a:r>
            <a:r>
              <a:rPr lang="en-ZA" sz="1800" dirty="0" smtClean="0"/>
              <a:t>September 2005, Halle Institute for Economic Research</a:t>
            </a:r>
            <a:endParaRPr lang="en-ZA" sz="1800"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29</a:t>
            </a:fld>
            <a:endParaRPr lang="en-US"/>
          </a:p>
        </p:txBody>
      </p:sp>
    </p:spTree>
    <p:extLst>
      <p:ext uri="{BB962C8B-B14F-4D97-AF65-F5344CB8AC3E}">
        <p14:creationId xmlns:p14="http://schemas.microsoft.com/office/powerpoint/2010/main" val="4243983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428605"/>
            <a:ext cx="7772400" cy="1071570"/>
          </a:xfrm>
        </p:spPr>
        <p:txBody>
          <a:bodyPr/>
          <a:lstStyle/>
          <a:p>
            <a:pPr algn="l"/>
            <a:r>
              <a:rPr lang="en-ZA" b="1" dirty="0" smtClean="0"/>
              <a:t>1. INTRODUCTION</a:t>
            </a:r>
            <a:endParaRPr lang="en-ZA" b="1" dirty="0"/>
          </a:p>
        </p:txBody>
      </p:sp>
      <p:graphicFrame>
        <p:nvGraphicFramePr>
          <p:cNvPr id="5" name="Diagram 4"/>
          <p:cNvGraphicFramePr/>
          <p:nvPr>
            <p:extLst>
              <p:ext uri="{D42A27DB-BD31-4B8C-83A1-F6EECF244321}">
                <p14:modId xmlns:p14="http://schemas.microsoft.com/office/powerpoint/2010/main" val="2656296118"/>
              </p:ext>
            </p:extLst>
          </p:nvPr>
        </p:nvGraphicFramePr>
        <p:xfrm>
          <a:off x="857224" y="1428736"/>
          <a:ext cx="7429552"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4" descr="CA logo landscape.jpg"/>
          <p:cNvPicPr>
            <a:picLocks noChangeAspect="1"/>
          </p:cNvPicPr>
          <p:nvPr/>
        </p:nvPicPr>
        <p:blipFill>
          <a:blip r:embed="rId7" cstate="print"/>
          <a:stretch>
            <a:fillRect/>
          </a:stretch>
        </p:blipFill>
        <p:spPr>
          <a:xfrm>
            <a:off x="500035" y="6226760"/>
            <a:ext cx="1928825" cy="48838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5256584"/>
          </a:xfrm>
        </p:spPr>
        <p:txBody>
          <a:bodyPr>
            <a:noAutofit/>
          </a:bodyPr>
          <a:lstStyle/>
          <a:p>
            <a:pPr marL="0" indent="0">
              <a:buNone/>
            </a:pPr>
            <a:r>
              <a:rPr lang="en-ZA" sz="3100" b="1" dirty="0" smtClean="0"/>
              <a:t>Where monopoly/oligopoly control a market,  </a:t>
            </a:r>
            <a:r>
              <a:rPr lang="en-ZA" sz="3100" b="1" dirty="0"/>
              <a:t>t</a:t>
            </a:r>
            <a:r>
              <a:rPr lang="en-ZA" sz="3100" b="1" dirty="0" smtClean="0"/>
              <a:t>he </a:t>
            </a:r>
            <a:r>
              <a:rPr lang="en-ZA" sz="3100" b="1" dirty="0"/>
              <a:t>State may wish to engage private companies to perform specific tasks or public works or provide services. To the extent that only a very small number of companies can practically carry out the work, the ground is fertile for corrupt practices (such as overcharging, providing low-quality work or delivering the work late). Such a condition </a:t>
            </a:r>
            <a:r>
              <a:rPr lang="en-ZA" sz="3100" b="1" dirty="0" smtClean="0"/>
              <a:t>obtains, </a:t>
            </a:r>
            <a:r>
              <a:rPr lang="en-ZA" sz="3100" b="1" dirty="0" err="1" smtClean="0"/>
              <a:t>eg</a:t>
            </a:r>
            <a:r>
              <a:rPr lang="en-ZA" sz="3100" b="1" dirty="0" smtClean="0"/>
              <a:t>, </a:t>
            </a:r>
            <a:r>
              <a:rPr lang="en-ZA" sz="3100" b="1" dirty="0"/>
              <a:t>in </a:t>
            </a:r>
            <a:r>
              <a:rPr lang="en-ZA" sz="3100" b="1" dirty="0" smtClean="0"/>
              <a:t>defence projects</a:t>
            </a:r>
          </a:p>
          <a:p>
            <a:pPr marL="0" indent="0">
              <a:buNone/>
            </a:pPr>
            <a:r>
              <a:rPr lang="en-ZA" sz="1400" b="1" dirty="0" smtClean="0"/>
              <a:t>SOURCE: </a:t>
            </a:r>
            <a:r>
              <a:rPr lang="en-ZA" sz="1400" i="1" dirty="0"/>
              <a:t>United Nations</a:t>
            </a:r>
            <a:r>
              <a:rPr lang="en-ZA" sz="1400" dirty="0"/>
              <a:t> </a:t>
            </a:r>
            <a:r>
              <a:rPr lang="en-ZA" sz="1400" b="1" dirty="0" smtClean="0"/>
              <a:t>CRIME </a:t>
            </a:r>
            <a:r>
              <a:rPr lang="en-ZA" sz="1400" b="1" dirty="0"/>
              <a:t>PREVENTION AND CRIMINAL JUSTICE </a:t>
            </a:r>
            <a:r>
              <a:rPr lang="en-ZA" sz="1400" b="1" dirty="0" smtClean="0"/>
              <a:t>DIVISION</a:t>
            </a:r>
            <a:r>
              <a:rPr lang="en-ZA" sz="1400" dirty="0" smtClean="0"/>
              <a:t>, </a:t>
            </a:r>
            <a:r>
              <a:rPr lang="en-ZA" sz="1400" b="1" i="1" dirty="0" smtClean="0"/>
              <a:t>United </a:t>
            </a:r>
            <a:r>
              <a:rPr lang="en-ZA" sz="1400" b="1" i="1" dirty="0"/>
              <a:t>Nations action against</a:t>
            </a:r>
            <a:r>
              <a:rPr lang="en-ZA" sz="1400" dirty="0"/>
              <a:t> </a:t>
            </a:r>
            <a:r>
              <a:rPr lang="en-ZA" sz="1400" b="1" dirty="0" smtClean="0"/>
              <a:t>CORRUPTION</a:t>
            </a:r>
            <a:r>
              <a:rPr lang="en-ZA" sz="1400" dirty="0" smtClean="0"/>
              <a:t> </a:t>
            </a:r>
            <a:r>
              <a:rPr lang="en-ZA" sz="1400" b="1" i="1" dirty="0" smtClean="0"/>
              <a:t>and</a:t>
            </a:r>
            <a:r>
              <a:rPr lang="en-ZA" sz="1400" b="1" dirty="0" smtClean="0"/>
              <a:t> BRIBERY, </a:t>
            </a:r>
            <a:r>
              <a:rPr lang="en-ZA" sz="1400" b="1" dirty="0"/>
              <a:t>September 1997 </a:t>
            </a:r>
            <a:r>
              <a:rPr lang="en-ZA" sz="1400" b="1" dirty="0">
                <a:hlinkClick r:id="rId2"/>
              </a:rPr>
              <a:t>http://</a:t>
            </a:r>
            <a:r>
              <a:rPr lang="en-ZA" sz="1400" b="1" dirty="0" smtClean="0">
                <a:hlinkClick r:id="rId2"/>
              </a:rPr>
              <a:t>www.uncjin.org/Documents/corrupt.htm</a:t>
            </a:r>
            <a:r>
              <a:rPr lang="en-ZA" sz="1400" b="1" dirty="0" smtClean="0"/>
              <a:t> </a:t>
            </a:r>
            <a:endParaRPr lang="en-ZA" sz="1400" b="1" dirty="0"/>
          </a:p>
          <a:p>
            <a:pPr marL="0" indent="0">
              <a:buNone/>
            </a:pPr>
            <a:endParaRPr lang="en-ZA" sz="1600" b="1" dirty="0"/>
          </a:p>
        </p:txBody>
      </p:sp>
      <p:sp>
        <p:nvSpPr>
          <p:cNvPr id="4" name="Slide Number Placeholder 3"/>
          <p:cNvSpPr>
            <a:spLocks noGrp="1"/>
          </p:cNvSpPr>
          <p:nvPr>
            <p:ph type="sldNum" sz="quarter" idx="12"/>
          </p:nvPr>
        </p:nvSpPr>
        <p:spPr/>
        <p:txBody>
          <a:bodyPr/>
          <a:lstStyle/>
          <a:p>
            <a:pPr>
              <a:defRPr/>
            </a:pPr>
            <a:fld id="{D78C0E71-7952-4FEF-B528-E1B90B7AAF5B}" type="slidenum">
              <a:rPr lang="en-US" smtClean="0"/>
              <a:pPr>
                <a:defRPr/>
              </a:pPr>
              <a:t>30</a:t>
            </a:fld>
            <a:endParaRPr lang="en-US"/>
          </a:p>
        </p:txBody>
      </p:sp>
    </p:spTree>
    <p:extLst>
      <p:ext uri="{BB962C8B-B14F-4D97-AF65-F5344CB8AC3E}">
        <p14:creationId xmlns:p14="http://schemas.microsoft.com/office/powerpoint/2010/main" val="19796398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634082"/>
          </a:xfrm>
        </p:spPr>
        <p:txBody>
          <a:bodyPr>
            <a:noAutofit/>
          </a:bodyPr>
          <a:lstStyle/>
          <a:p>
            <a:pPr eaLnBrk="1" hangingPunct="1"/>
            <a:r>
              <a:rPr lang="en-US" sz="3800" b="1" dirty="0"/>
              <a:t>7</a:t>
            </a:r>
            <a:r>
              <a:rPr lang="en-US" sz="3800" b="1" dirty="0" smtClean="0"/>
              <a:t>. BIRDS OF A FEATHER…?</a:t>
            </a:r>
          </a:p>
        </p:txBody>
      </p:sp>
      <p:sp>
        <p:nvSpPr>
          <p:cNvPr id="12292" name="Rectangle 4"/>
          <p:cNvSpPr>
            <a:spLocks noGrp="1" noChangeArrowheads="1"/>
          </p:cNvSpPr>
          <p:nvPr>
            <p:ph sz="half" idx="1"/>
          </p:nvPr>
        </p:nvSpPr>
        <p:spPr>
          <a:xfrm>
            <a:off x="642910" y="980728"/>
            <a:ext cx="8043890" cy="5145435"/>
          </a:xfrm>
        </p:spPr>
        <p:txBody>
          <a:bodyPr>
            <a:normAutofit/>
          </a:bodyPr>
          <a:lstStyle/>
          <a:p>
            <a:pPr marL="609600" indent="-609600">
              <a:lnSpc>
                <a:spcPct val="80000"/>
              </a:lnSpc>
              <a:buFont typeface="Wingdings" pitchFamily="2" charset="2"/>
              <a:buChar char="§"/>
              <a:defRPr/>
            </a:pPr>
            <a:r>
              <a:rPr lang="fr-CH" sz="3200" b="1" dirty="0" err="1" smtClean="0"/>
              <a:t>Both</a:t>
            </a:r>
            <a:r>
              <a:rPr lang="fr-CH" sz="3200" b="1" dirty="0" smtClean="0"/>
              <a:t> </a:t>
            </a:r>
            <a:r>
              <a:rPr lang="fr-CH" sz="3200" b="1" dirty="0" err="1" smtClean="0"/>
              <a:t>competition</a:t>
            </a:r>
            <a:r>
              <a:rPr lang="fr-CH" sz="3200" b="1" dirty="0" smtClean="0"/>
              <a:t> and anti-corruption </a:t>
            </a:r>
            <a:r>
              <a:rPr lang="fr-CH" sz="3200" b="1" dirty="0" err="1" smtClean="0"/>
              <a:t>policies</a:t>
            </a:r>
            <a:r>
              <a:rPr lang="fr-CH" sz="3200" b="1" dirty="0" smtClean="0"/>
              <a:t> relate to good </a:t>
            </a:r>
            <a:r>
              <a:rPr lang="fr-CH" sz="3200" b="1" dirty="0" err="1" smtClean="0"/>
              <a:t>economic</a:t>
            </a:r>
            <a:r>
              <a:rPr lang="fr-CH" sz="3200" b="1" dirty="0" smtClean="0"/>
              <a:t> </a:t>
            </a:r>
            <a:r>
              <a:rPr lang="fr-CH" sz="3200" b="1" dirty="0" err="1" smtClean="0"/>
              <a:t>governance</a:t>
            </a:r>
            <a:r>
              <a:rPr lang="fr-CH" sz="3200" b="1" dirty="0" smtClean="0"/>
              <a:t> and </a:t>
            </a:r>
            <a:r>
              <a:rPr lang="fr-CH" sz="3200" b="1" dirty="0" err="1" smtClean="0"/>
              <a:t>curbing</a:t>
            </a:r>
            <a:r>
              <a:rPr lang="fr-CH" sz="3200" b="1" dirty="0" smtClean="0"/>
              <a:t> ‘</a:t>
            </a:r>
            <a:r>
              <a:rPr lang="fr-CH" sz="3200" b="1" dirty="0" err="1" smtClean="0"/>
              <a:t>unholy</a:t>
            </a:r>
            <a:r>
              <a:rPr lang="fr-CH" sz="3200" b="1" dirty="0" smtClean="0"/>
              <a:t>’  </a:t>
            </a:r>
            <a:r>
              <a:rPr lang="fr-CH" sz="3200" b="1" dirty="0" err="1" smtClean="0"/>
              <a:t>advantage</a:t>
            </a:r>
            <a:r>
              <a:rPr lang="fr-CH" sz="3200" b="1" dirty="0" smtClean="0"/>
              <a:t> </a:t>
            </a:r>
          </a:p>
          <a:p>
            <a:pPr marL="609600" indent="-609600">
              <a:lnSpc>
                <a:spcPct val="80000"/>
              </a:lnSpc>
              <a:buFont typeface="Wingdings" pitchFamily="2" charset="2"/>
              <a:buChar char="§"/>
              <a:defRPr/>
            </a:pPr>
            <a:r>
              <a:rPr lang="fr-CH" sz="3200" b="1" dirty="0" err="1" smtClean="0"/>
              <a:t>Both</a:t>
            </a:r>
            <a:r>
              <a:rPr lang="fr-CH" sz="3200" b="1" dirty="0" smtClean="0"/>
              <a:t> lead to </a:t>
            </a:r>
            <a:r>
              <a:rPr lang="fr-CH" sz="3200" b="1" dirty="0" err="1" smtClean="0"/>
              <a:t>loss</a:t>
            </a:r>
            <a:r>
              <a:rPr lang="fr-CH" sz="3200" b="1" dirty="0" smtClean="0"/>
              <a:t> of </a:t>
            </a:r>
            <a:r>
              <a:rPr lang="fr-CH" sz="3200" b="1" dirty="0" err="1" smtClean="0"/>
              <a:t>competitiveness</a:t>
            </a:r>
            <a:r>
              <a:rPr lang="fr-CH" sz="3200" b="1" dirty="0" smtClean="0"/>
              <a:t> in an </a:t>
            </a:r>
            <a:r>
              <a:rPr lang="fr-CH" sz="3200" b="1" dirty="0" err="1" smtClean="0"/>
              <a:t>economy</a:t>
            </a:r>
            <a:r>
              <a:rPr lang="fr-CH" sz="3200" b="1" dirty="0" smtClean="0"/>
              <a:t> as </a:t>
            </a:r>
            <a:r>
              <a:rPr lang="fr-CH" sz="3200" b="1" dirty="0" err="1" smtClean="0"/>
              <a:t>unworthy</a:t>
            </a:r>
            <a:r>
              <a:rPr lang="fr-CH" sz="3200" b="1" dirty="0" smtClean="0"/>
              <a:t> people gain in commerce and </a:t>
            </a:r>
            <a:r>
              <a:rPr lang="fr-CH" sz="3200" b="1" dirty="0" err="1" smtClean="0"/>
              <a:t>industry</a:t>
            </a:r>
            <a:endParaRPr lang="fr-CH" sz="3200" b="1" dirty="0" smtClean="0"/>
          </a:p>
          <a:p>
            <a:pPr marL="609600" indent="-609600">
              <a:lnSpc>
                <a:spcPct val="80000"/>
              </a:lnSpc>
              <a:buFont typeface="Wingdings" pitchFamily="2" charset="2"/>
              <a:buChar char="§"/>
              <a:defRPr/>
            </a:pPr>
            <a:r>
              <a:rPr lang="fr-CH" sz="3200" b="1" dirty="0" smtClean="0"/>
              <a:t>Information sharing and assistance in investigations by </a:t>
            </a:r>
            <a:r>
              <a:rPr lang="fr-CH" sz="3200" b="1" dirty="0" err="1" smtClean="0"/>
              <a:t>enforcement</a:t>
            </a:r>
            <a:r>
              <a:rPr lang="fr-CH" sz="3200" b="1" dirty="0" smtClean="0"/>
              <a:t> </a:t>
            </a:r>
            <a:r>
              <a:rPr lang="fr-CH" sz="3200" b="1" dirty="0" err="1" smtClean="0"/>
              <a:t>agencies</a:t>
            </a:r>
            <a:r>
              <a:rPr lang="fr-CH" sz="3200" b="1" dirty="0" smtClean="0"/>
              <a:t> </a:t>
            </a:r>
            <a:r>
              <a:rPr lang="fr-CH" sz="3200" b="1" dirty="0" err="1" smtClean="0"/>
              <a:t>should</a:t>
            </a:r>
            <a:r>
              <a:rPr lang="fr-CH" sz="3200" b="1" dirty="0" smtClean="0"/>
              <a:t> </a:t>
            </a:r>
            <a:r>
              <a:rPr lang="fr-CH" sz="3200" b="1" dirty="0" err="1" smtClean="0"/>
              <a:t>thus</a:t>
            </a:r>
            <a:r>
              <a:rPr lang="fr-CH" sz="3200" b="1" dirty="0" smtClean="0"/>
              <a:t> </a:t>
            </a:r>
            <a:r>
              <a:rPr lang="fr-CH" sz="3200" b="1" dirty="0" err="1" smtClean="0"/>
              <a:t>be</a:t>
            </a:r>
            <a:r>
              <a:rPr lang="fr-CH" sz="3200" b="1" dirty="0" smtClean="0"/>
              <a:t> a national </a:t>
            </a:r>
            <a:r>
              <a:rPr lang="fr-CH" sz="3200" b="1" dirty="0" err="1" smtClean="0"/>
              <a:t>interest</a:t>
            </a:r>
            <a:r>
              <a:rPr lang="fr-CH" sz="3200" b="1" dirty="0" smtClean="0"/>
              <a:t> issue</a:t>
            </a:r>
          </a:p>
          <a:p>
            <a:pPr marL="609600" indent="-609600">
              <a:lnSpc>
                <a:spcPct val="80000"/>
              </a:lnSpc>
              <a:buFont typeface="Wingdings" pitchFamily="2" charset="2"/>
              <a:buChar char="§"/>
              <a:defRPr/>
            </a:pPr>
            <a:r>
              <a:rPr lang="fr-CH" sz="3200" b="1" dirty="0" smtClean="0"/>
              <a:t>Formalisation of </a:t>
            </a:r>
            <a:r>
              <a:rPr lang="fr-CH" sz="3200" b="1" dirty="0" err="1" smtClean="0"/>
              <a:t>cooperation</a:t>
            </a:r>
            <a:r>
              <a:rPr lang="fr-CH" sz="3200" b="1" dirty="0" smtClean="0"/>
              <a:t> </a:t>
            </a:r>
            <a:r>
              <a:rPr lang="fr-CH" sz="3200" b="1" dirty="0" err="1" smtClean="0"/>
              <a:t>through</a:t>
            </a:r>
            <a:r>
              <a:rPr lang="fr-CH" sz="3200" b="1" dirty="0" smtClean="0"/>
              <a:t> </a:t>
            </a:r>
            <a:r>
              <a:rPr lang="fr-CH" sz="3200" b="1" dirty="0" err="1" smtClean="0"/>
              <a:t>MoUs</a:t>
            </a:r>
            <a:endParaRPr lang="fr-CH" sz="3200" b="1" dirty="0" smtClean="0"/>
          </a:p>
          <a:p>
            <a:pPr lvl="1">
              <a:lnSpc>
                <a:spcPct val="80000"/>
              </a:lnSpc>
              <a:buFont typeface="Wingdings" pitchFamily="2" charset="2"/>
              <a:buChar char="ü"/>
              <a:defRPr/>
            </a:pPr>
            <a:endParaRPr lang="fr-CH" b="1" dirty="0" smtClean="0"/>
          </a:p>
          <a:p>
            <a:pPr marL="609600" indent="-609600">
              <a:lnSpc>
                <a:spcPct val="80000"/>
              </a:lnSpc>
              <a:buFont typeface="Wingdings" pitchFamily="2" charset="2"/>
              <a:buChar char="§"/>
              <a:defRPr/>
            </a:pPr>
            <a:endParaRPr lang="fr-CH" sz="3200" b="1" dirty="0"/>
          </a:p>
        </p:txBody>
      </p:sp>
      <p:sp>
        <p:nvSpPr>
          <p:cNvPr id="4" name="Slide Number Placeholder 3"/>
          <p:cNvSpPr>
            <a:spLocks noGrp="1"/>
          </p:cNvSpPr>
          <p:nvPr>
            <p:ph type="sldNum" sz="quarter" idx="12"/>
          </p:nvPr>
        </p:nvSpPr>
        <p:spPr/>
        <p:txBody>
          <a:bodyPr/>
          <a:lstStyle/>
          <a:p>
            <a:pPr>
              <a:defRPr/>
            </a:pPr>
            <a:fld id="{771E539E-D4B1-4010-8F76-F2FA3AF8BB98}" type="slidenum">
              <a:rPr lang="en-US" smtClean="0"/>
              <a:pPr>
                <a:defRPr/>
              </a:pPr>
              <a:t>31</a:t>
            </a:fld>
            <a:endParaRPr lang="en-US"/>
          </a:p>
        </p:txBody>
      </p:sp>
      <p:pic>
        <p:nvPicPr>
          <p:cNvPr id="6" name="Content Placeholder 4" descr="CA logo landscape.jpg"/>
          <p:cNvPicPr>
            <a:picLocks noGrp="1" noChangeAspect="1"/>
          </p:cNvPicPr>
          <p:nvPr>
            <p:ph idx="1"/>
          </p:nvPr>
        </p:nvPicPr>
        <p:blipFill>
          <a:blip r:embed="rId2" cstate="print"/>
          <a:stretch>
            <a:fillRect/>
          </a:stretch>
        </p:blipFill>
        <p:spPr>
          <a:xfrm>
            <a:off x="1071538" y="6072206"/>
            <a:ext cx="1785950" cy="496097"/>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556990332"/>
              </p:ext>
            </p:extLst>
          </p:nvPr>
        </p:nvGraphicFramePr>
        <p:xfrm>
          <a:off x="357158" y="500042"/>
          <a:ext cx="8391306"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620688"/>
          <a:ext cx="8229600" cy="5616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fld id="{D78C0E71-7952-4FEF-B528-E1B90B7AAF5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165114079"/>
              </p:ext>
            </p:extLst>
          </p:nvPr>
        </p:nvGraphicFramePr>
        <p:xfrm>
          <a:off x="395536" y="548680"/>
          <a:ext cx="8568952" cy="5523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Content Placeholder 4" descr="CA logo landscape.jpg"/>
          <p:cNvPicPr>
            <a:picLocks noChangeAspect="1"/>
          </p:cNvPicPr>
          <p:nvPr/>
        </p:nvPicPr>
        <p:blipFill>
          <a:blip r:embed="rId7" cstate="print"/>
          <a:stretch>
            <a:fillRect/>
          </a:stretch>
        </p:blipFill>
        <p:spPr>
          <a:xfrm>
            <a:off x="785787" y="6155322"/>
            <a:ext cx="1928825" cy="48838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490773024"/>
              </p:ext>
            </p:extLst>
          </p:nvPr>
        </p:nvGraphicFramePr>
        <p:xfrm>
          <a:off x="785786" y="500042"/>
          <a:ext cx="7643866"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Content Placeholder 4" descr="CA logo landscape.jpg"/>
          <p:cNvPicPr>
            <a:picLocks noChangeAspect="1"/>
          </p:cNvPicPr>
          <p:nvPr/>
        </p:nvPicPr>
        <p:blipFill>
          <a:blip r:embed="rId7" cstate="print"/>
          <a:stretch>
            <a:fillRect/>
          </a:stretch>
        </p:blipFill>
        <p:spPr>
          <a:xfrm>
            <a:off x="785787" y="6083884"/>
            <a:ext cx="1928825" cy="48838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580311542"/>
              </p:ext>
            </p:extLst>
          </p:nvPr>
        </p:nvGraphicFramePr>
        <p:xfrm>
          <a:off x="642910" y="714356"/>
          <a:ext cx="7572428"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ontent Placeholder 4" descr="CA logo landscape.jpg"/>
          <p:cNvPicPr>
            <a:picLocks noChangeAspect="1"/>
          </p:cNvPicPr>
          <p:nvPr/>
        </p:nvPicPr>
        <p:blipFill>
          <a:blip r:embed="rId7" cstate="print"/>
          <a:stretch>
            <a:fillRect/>
          </a:stretch>
        </p:blipFill>
        <p:spPr>
          <a:xfrm>
            <a:off x="785787" y="6083884"/>
            <a:ext cx="1928825" cy="48838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4" descr="CA logo landscape.jpg"/>
          <p:cNvPicPr>
            <a:picLocks noChangeAspect="1"/>
          </p:cNvPicPr>
          <p:nvPr/>
        </p:nvPicPr>
        <p:blipFill>
          <a:blip r:embed="rId2" cstate="print"/>
          <a:stretch>
            <a:fillRect/>
          </a:stretch>
        </p:blipFill>
        <p:spPr>
          <a:xfrm>
            <a:off x="785787" y="6083884"/>
            <a:ext cx="1928825" cy="488388"/>
          </a:xfrm>
          <a:prstGeom prst="rect">
            <a:avLst/>
          </a:prstGeom>
        </p:spPr>
      </p:pic>
      <p:graphicFrame>
        <p:nvGraphicFramePr>
          <p:cNvPr id="2" name="Diagram 1"/>
          <p:cNvGraphicFramePr/>
          <p:nvPr>
            <p:extLst>
              <p:ext uri="{D42A27DB-BD31-4B8C-83A1-F6EECF244321}">
                <p14:modId xmlns:p14="http://schemas.microsoft.com/office/powerpoint/2010/main" val="3172124031"/>
              </p:ext>
            </p:extLst>
          </p:nvPr>
        </p:nvGraphicFramePr>
        <p:xfrm>
          <a:off x="457200" y="404664"/>
          <a:ext cx="8229600" cy="57410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7244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06090"/>
          </a:xfrm>
        </p:spPr>
        <p:txBody>
          <a:bodyPr>
            <a:noAutofit/>
          </a:bodyPr>
          <a:lstStyle/>
          <a:p>
            <a:r>
              <a:rPr lang="fr-CH" sz="3400" b="1" dirty="0" smtClean="0"/>
              <a:t>3. PRINCIPLES OF COMPETITION POLICY</a:t>
            </a:r>
            <a:endParaRPr lang="en-US" sz="3400" b="1" dirty="0" smtClean="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799155002"/>
              </p:ext>
            </p:extLst>
          </p:nvPr>
        </p:nvGraphicFramePr>
        <p:xfrm>
          <a:off x="457200" y="1052736"/>
          <a:ext cx="8229600"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78C0E71-7952-4FEF-B528-E1B90B7AAF5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etition Authority PP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3583</TotalTime>
  <Words>1862</Words>
  <Application>Microsoft Office PowerPoint</Application>
  <PresentationFormat>On-screen Show (4:3)</PresentationFormat>
  <Paragraphs>175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Competition Authority PP Template</vt:lpstr>
      <vt:lpstr>PowerPoint Presentation</vt:lpstr>
      <vt:lpstr>PRESENTATION OUTLINE</vt:lpstr>
      <vt:lpstr>1. INTRODUCTION</vt:lpstr>
      <vt:lpstr>PowerPoint Presentation</vt:lpstr>
      <vt:lpstr>PowerPoint Presentation</vt:lpstr>
      <vt:lpstr>PowerPoint Presentation</vt:lpstr>
      <vt:lpstr>PowerPoint Presentation</vt:lpstr>
      <vt:lpstr>PowerPoint Presentation</vt:lpstr>
      <vt:lpstr>3. PRINCIPLES OF COMPETITION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 COMPETITION POLICY &amp; CORRUPTION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 BIRDS OF A FEATHER…?</vt:lpstr>
      <vt:lpstr>PowerPoint Presentation</vt:lpstr>
    </vt:vector>
  </TitlesOfParts>
  <Company>UNCTAD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BOTSWANA COMPETITION BILL</dc:title>
  <dc:creator>Unctad User</dc:creator>
  <cp:lastModifiedBy>Gladys Ramadi</cp:lastModifiedBy>
  <cp:revision>445</cp:revision>
  <cp:lastPrinted>2012-08-31T11:52:01Z</cp:lastPrinted>
  <dcterms:created xsi:type="dcterms:W3CDTF">2009-11-11T14:18:54Z</dcterms:created>
  <dcterms:modified xsi:type="dcterms:W3CDTF">2014-12-11T12:30:05Z</dcterms:modified>
</cp:coreProperties>
</file>